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24"/>
  </p:notesMasterIdLst>
  <p:sldIdLst>
    <p:sldId id="256" r:id="rId3"/>
    <p:sldId id="257" r:id="rId4"/>
    <p:sldId id="273" r:id="rId5"/>
    <p:sldId id="260" r:id="rId6"/>
    <p:sldId id="272" r:id="rId7"/>
    <p:sldId id="274" r:id="rId8"/>
    <p:sldId id="259" r:id="rId9"/>
    <p:sldId id="261" r:id="rId10"/>
    <p:sldId id="280" r:id="rId11"/>
    <p:sldId id="262" r:id="rId12"/>
    <p:sldId id="263" r:id="rId13"/>
    <p:sldId id="264" r:id="rId14"/>
    <p:sldId id="277" r:id="rId15"/>
    <p:sldId id="265" r:id="rId16"/>
    <p:sldId id="276" r:id="rId17"/>
    <p:sldId id="268" r:id="rId18"/>
    <p:sldId id="278" r:id="rId19"/>
    <p:sldId id="279" r:id="rId20"/>
    <p:sldId id="269" r:id="rId21"/>
    <p:sldId id="270" r:id="rId22"/>
    <p:sldId id="27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2" autoAdjust="0"/>
    <p:restoredTop sz="94660"/>
  </p:normalViewPr>
  <p:slideViewPr>
    <p:cSldViewPr snapToGrid="0">
      <p:cViewPr varScale="1">
        <p:scale>
          <a:sx n="95" d="100"/>
          <a:sy n="95" d="100"/>
        </p:scale>
        <p:origin x="86" y="30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Users\WeichenZHANG\Desktop\ROI%20RESULT_v2.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1" i="0" u="none" strike="noStrike" kern="1200" spc="0" baseline="0">
                <a:solidFill>
                  <a:schemeClr val="tx1">
                    <a:lumMod val="65000"/>
                    <a:lumOff val="35000"/>
                  </a:schemeClr>
                </a:solidFill>
                <a:latin typeface="+mn-lt"/>
                <a:ea typeface="+mn-ea"/>
                <a:cs typeface="+mn-cs"/>
              </a:defRPr>
            </a:pPr>
            <a:r>
              <a:rPr lang="en-US" sz="2000" b="1"/>
              <a:t>ROI</a:t>
            </a:r>
          </a:p>
        </c:rich>
      </c:tx>
      <c:overlay val="0"/>
      <c:spPr>
        <a:noFill/>
        <a:ln>
          <a:noFill/>
        </a:ln>
        <a:effectLst/>
      </c:spPr>
      <c:txPr>
        <a:bodyPr rot="0" spcFirstLastPara="1" vertOverflow="ellipsis" vert="horz" wrap="square" anchor="ctr" anchorCtr="1"/>
        <a:lstStyle/>
        <a:p>
          <a:pPr>
            <a:defRPr sz="20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1"/>
          <c:order val="0"/>
          <c:tx>
            <c:strRef>
              <c:f>[1]Sheet1!$B$76</c:f>
              <c:strCache>
                <c:ptCount val="1"/>
                <c:pt idx="0">
                  <c:v>Fraud Savings ($)</c:v>
                </c:pt>
              </c:strCache>
            </c:strRef>
          </c:tx>
          <c:spPr>
            <a:ln w="28575" cap="rnd">
              <a:solidFill>
                <a:schemeClr val="accent2"/>
              </a:solidFill>
              <a:round/>
            </a:ln>
            <a:effectLst/>
          </c:spPr>
          <c:marker>
            <c:symbol val="none"/>
          </c:marker>
          <c:cat>
            <c:numRef>
              <c:f>[1]Sheet1!$A$77:$A$126</c:f>
              <c:numCache>
                <c:formatCode>General</c:formatCode>
                <c:ptCount val="50"/>
                <c:pt idx="0">
                  <c:v>0.5</c:v>
                </c:pt>
                <c:pt idx="1">
                  <c:v>1</c:v>
                </c:pt>
                <c:pt idx="2">
                  <c:v>1.5</c:v>
                </c:pt>
                <c:pt idx="3">
                  <c:v>2</c:v>
                </c:pt>
                <c:pt idx="4">
                  <c:v>2.5</c:v>
                </c:pt>
                <c:pt idx="5">
                  <c:v>3</c:v>
                </c:pt>
                <c:pt idx="6">
                  <c:v>3.5</c:v>
                </c:pt>
                <c:pt idx="7">
                  <c:v>4</c:v>
                </c:pt>
                <c:pt idx="8">
                  <c:v>4.5</c:v>
                </c:pt>
                <c:pt idx="9">
                  <c:v>5</c:v>
                </c:pt>
                <c:pt idx="10">
                  <c:v>5.5</c:v>
                </c:pt>
                <c:pt idx="11">
                  <c:v>6</c:v>
                </c:pt>
                <c:pt idx="12">
                  <c:v>6.5</c:v>
                </c:pt>
                <c:pt idx="13">
                  <c:v>7</c:v>
                </c:pt>
                <c:pt idx="14">
                  <c:v>7.5</c:v>
                </c:pt>
                <c:pt idx="15">
                  <c:v>8</c:v>
                </c:pt>
                <c:pt idx="16">
                  <c:v>8.5</c:v>
                </c:pt>
                <c:pt idx="17">
                  <c:v>9</c:v>
                </c:pt>
                <c:pt idx="18">
                  <c:v>9.5</c:v>
                </c:pt>
                <c:pt idx="19">
                  <c:v>10</c:v>
                </c:pt>
                <c:pt idx="20">
                  <c:v>10.5</c:v>
                </c:pt>
                <c:pt idx="21">
                  <c:v>11</c:v>
                </c:pt>
                <c:pt idx="22">
                  <c:v>11.5</c:v>
                </c:pt>
                <c:pt idx="23">
                  <c:v>12</c:v>
                </c:pt>
                <c:pt idx="24">
                  <c:v>12.5</c:v>
                </c:pt>
                <c:pt idx="25">
                  <c:v>13</c:v>
                </c:pt>
                <c:pt idx="26">
                  <c:v>13.5</c:v>
                </c:pt>
                <c:pt idx="27">
                  <c:v>14</c:v>
                </c:pt>
                <c:pt idx="28">
                  <c:v>14.5</c:v>
                </c:pt>
                <c:pt idx="29">
                  <c:v>15</c:v>
                </c:pt>
                <c:pt idx="30">
                  <c:v>15.5</c:v>
                </c:pt>
                <c:pt idx="31">
                  <c:v>16</c:v>
                </c:pt>
                <c:pt idx="32">
                  <c:v>16.5</c:v>
                </c:pt>
                <c:pt idx="33">
                  <c:v>17</c:v>
                </c:pt>
                <c:pt idx="34">
                  <c:v>17.5</c:v>
                </c:pt>
                <c:pt idx="35">
                  <c:v>18</c:v>
                </c:pt>
                <c:pt idx="36">
                  <c:v>18.5</c:v>
                </c:pt>
                <c:pt idx="37">
                  <c:v>19</c:v>
                </c:pt>
                <c:pt idx="38">
                  <c:v>19.5</c:v>
                </c:pt>
                <c:pt idx="39">
                  <c:v>20</c:v>
                </c:pt>
                <c:pt idx="40">
                  <c:v>20.5</c:v>
                </c:pt>
                <c:pt idx="41">
                  <c:v>21</c:v>
                </c:pt>
                <c:pt idx="42">
                  <c:v>21.5</c:v>
                </c:pt>
                <c:pt idx="43">
                  <c:v>22</c:v>
                </c:pt>
                <c:pt idx="44">
                  <c:v>22.5</c:v>
                </c:pt>
                <c:pt idx="45">
                  <c:v>23</c:v>
                </c:pt>
                <c:pt idx="46">
                  <c:v>23.5</c:v>
                </c:pt>
                <c:pt idx="47">
                  <c:v>24</c:v>
                </c:pt>
                <c:pt idx="48">
                  <c:v>24.5</c:v>
                </c:pt>
                <c:pt idx="49">
                  <c:v>25</c:v>
                </c:pt>
              </c:numCache>
            </c:numRef>
          </c:cat>
          <c:val>
            <c:numRef>
              <c:f>[1]Sheet1!$B$77:$B$126</c:f>
              <c:numCache>
                <c:formatCode>0.00</c:formatCode>
                <c:ptCount val="50"/>
                <c:pt idx="0">
                  <c:v>63000</c:v>
                </c:pt>
                <c:pt idx="1">
                  <c:v>123000</c:v>
                </c:pt>
                <c:pt idx="2">
                  <c:v>157000</c:v>
                </c:pt>
                <c:pt idx="3">
                  <c:v>177000</c:v>
                </c:pt>
                <c:pt idx="4">
                  <c:v>185000</c:v>
                </c:pt>
                <c:pt idx="5">
                  <c:v>192000</c:v>
                </c:pt>
                <c:pt idx="6">
                  <c:v>194000</c:v>
                </c:pt>
                <c:pt idx="7">
                  <c:v>200000</c:v>
                </c:pt>
                <c:pt idx="8">
                  <c:v>208000</c:v>
                </c:pt>
                <c:pt idx="9">
                  <c:v>213000</c:v>
                </c:pt>
                <c:pt idx="10">
                  <c:v>216000</c:v>
                </c:pt>
                <c:pt idx="11">
                  <c:v>219000</c:v>
                </c:pt>
                <c:pt idx="12">
                  <c:v>224000</c:v>
                </c:pt>
                <c:pt idx="13">
                  <c:v>224000</c:v>
                </c:pt>
                <c:pt idx="14">
                  <c:v>225000</c:v>
                </c:pt>
                <c:pt idx="15">
                  <c:v>227000</c:v>
                </c:pt>
                <c:pt idx="16">
                  <c:v>227000</c:v>
                </c:pt>
                <c:pt idx="17">
                  <c:v>229000</c:v>
                </c:pt>
                <c:pt idx="18">
                  <c:v>231000</c:v>
                </c:pt>
                <c:pt idx="19">
                  <c:v>233000</c:v>
                </c:pt>
                <c:pt idx="20">
                  <c:v>235000</c:v>
                </c:pt>
                <c:pt idx="21">
                  <c:v>236000</c:v>
                </c:pt>
                <c:pt idx="22">
                  <c:v>237000</c:v>
                </c:pt>
                <c:pt idx="23">
                  <c:v>238000</c:v>
                </c:pt>
                <c:pt idx="24">
                  <c:v>239000</c:v>
                </c:pt>
                <c:pt idx="25" formatCode="General">
                  <c:v>241000</c:v>
                </c:pt>
                <c:pt idx="26" formatCode="General">
                  <c:v>243000</c:v>
                </c:pt>
                <c:pt idx="27" formatCode="General">
                  <c:v>245000</c:v>
                </c:pt>
                <c:pt idx="28" formatCode="General">
                  <c:v>245000</c:v>
                </c:pt>
                <c:pt idx="29" formatCode="General">
                  <c:v>248000</c:v>
                </c:pt>
                <c:pt idx="30" formatCode="General">
                  <c:v>248000</c:v>
                </c:pt>
                <c:pt idx="31" formatCode="General">
                  <c:v>249000</c:v>
                </c:pt>
                <c:pt idx="32" formatCode="General">
                  <c:v>250000</c:v>
                </c:pt>
                <c:pt idx="33" formatCode="General">
                  <c:v>250000</c:v>
                </c:pt>
                <c:pt idx="34" formatCode="General">
                  <c:v>251000</c:v>
                </c:pt>
                <c:pt idx="35" formatCode="General">
                  <c:v>251000</c:v>
                </c:pt>
                <c:pt idx="36" formatCode="General">
                  <c:v>251000</c:v>
                </c:pt>
                <c:pt idx="37" formatCode="General">
                  <c:v>251000</c:v>
                </c:pt>
                <c:pt idx="38" formatCode="General">
                  <c:v>251000</c:v>
                </c:pt>
                <c:pt idx="39" formatCode="General">
                  <c:v>251000</c:v>
                </c:pt>
                <c:pt idx="40" formatCode="General">
                  <c:v>251000</c:v>
                </c:pt>
                <c:pt idx="41" formatCode="General">
                  <c:v>251000</c:v>
                </c:pt>
                <c:pt idx="42" formatCode="General">
                  <c:v>251000</c:v>
                </c:pt>
                <c:pt idx="43" formatCode="General">
                  <c:v>251000</c:v>
                </c:pt>
                <c:pt idx="44" formatCode="General">
                  <c:v>252000</c:v>
                </c:pt>
                <c:pt idx="45" formatCode="General">
                  <c:v>252000</c:v>
                </c:pt>
                <c:pt idx="46" formatCode="General">
                  <c:v>253000</c:v>
                </c:pt>
                <c:pt idx="47" formatCode="General">
                  <c:v>253000</c:v>
                </c:pt>
                <c:pt idx="48" formatCode="General">
                  <c:v>254000</c:v>
                </c:pt>
                <c:pt idx="49" formatCode="General">
                  <c:v>254000</c:v>
                </c:pt>
              </c:numCache>
            </c:numRef>
          </c:val>
          <c:smooth val="0"/>
          <c:extLst>
            <c:ext xmlns:c16="http://schemas.microsoft.com/office/drawing/2014/chart" uri="{C3380CC4-5D6E-409C-BE32-E72D297353CC}">
              <c16:uniqueId val="{00000000-C6A2-4B4A-88CD-682444BEADA8}"/>
            </c:ext>
          </c:extLst>
        </c:ser>
        <c:ser>
          <c:idx val="3"/>
          <c:order val="2"/>
          <c:tx>
            <c:strRef>
              <c:f>[1]Sheet1!$D$76</c:f>
              <c:strCache>
                <c:ptCount val="1"/>
                <c:pt idx="0">
                  <c:v>ROI</c:v>
                </c:pt>
              </c:strCache>
            </c:strRef>
          </c:tx>
          <c:spPr>
            <a:ln w="28575" cap="rnd">
              <a:solidFill>
                <a:schemeClr val="bg1">
                  <a:lumMod val="75000"/>
                </a:schemeClr>
              </a:solidFill>
              <a:round/>
            </a:ln>
            <a:effectLst/>
          </c:spPr>
          <c:marker>
            <c:symbol val="none"/>
          </c:marker>
          <c:cat>
            <c:numRef>
              <c:f>[1]Sheet1!$A$77:$A$126</c:f>
              <c:numCache>
                <c:formatCode>General</c:formatCode>
                <c:ptCount val="50"/>
                <c:pt idx="0">
                  <c:v>0.5</c:v>
                </c:pt>
                <c:pt idx="1">
                  <c:v>1</c:v>
                </c:pt>
                <c:pt idx="2">
                  <c:v>1.5</c:v>
                </c:pt>
                <c:pt idx="3">
                  <c:v>2</c:v>
                </c:pt>
                <c:pt idx="4">
                  <c:v>2.5</c:v>
                </c:pt>
                <c:pt idx="5">
                  <c:v>3</c:v>
                </c:pt>
                <c:pt idx="6">
                  <c:v>3.5</c:v>
                </c:pt>
                <c:pt idx="7">
                  <c:v>4</c:v>
                </c:pt>
                <c:pt idx="8">
                  <c:v>4.5</c:v>
                </c:pt>
                <c:pt idx="9">
                  <c:v>5</c:v>
                </c:pt>
                <c:pt idx="10">
                  <c:v>5.5</c:v>
                </c:pt>
                <c:pt idx="11">
                  <c:v>6</c:v>
                </c:pt>
                <c:pt idx="12">
                  <c:v>6.5</c:v>
                </c:pt>
                <c:pt idx="13">
                  <c:v>7</c:v>
                </c:pt>
                <c:pt idx="14">
                  <c:v>7.5</c:v>
                </c:pt>
                <c:pt idx="15">
                  <c:v>8</c:v>
                </c:pt>
                <c:pt idx="16">
                  <c:v>8.5</c:v>
                </c:pt>
                <c:pt idx="17">
                  <c:v>9</c:v>
                </c:pt>
                <c:pt idx="18">
                  <c:v>9.5</c:v>
                </c:pt>
                <c:pt idx="19">
                  <c:v>10</c:v>
                </c:pt>
                <c:pt idx="20">
                  <c:v>10.5</c:v>
                </c:pt>
                <c:pt idx="21">
                  <c:v>11</c:v>
                </c:pt>
                <c:pt idx="22">
                  <c:v>11.5</c:v>
                </c:pt>
                <c:pt idx="23">
                  <c:v>12</c:v>
                </c:pt>
                <c:pt idx="24">
                  <c:v>12.5</c:v>
                </c:pt>
                <c:pt idx="25">
                  <c:v>13</c:v>
                </c:pt>
                <c:pt idx="26">
                  <c:v>13.5</c:v>
                </c:pt>
                <c:pt idx="27">
                  <c:v>14</c:v>
                </c:pt>
                <c:pt idx="28">
                  <c:v>14.5</c:v>
                </c:pt>
                <c:pt idx="29">
                  <c:v>15</c:v>
                </c:pt>
                <c:pt idx="30">
                  <c:v>15.5</c:v>
                </c:pt>
                <c:pt idx="31">
                  <c:v>16</c:v>
                </c:pt>
                <c:pt idx="32">
                  <c:v>16.5</c:v>
                </c:pt>
                <c:pt idx="33">
                  <c:v>17</c:v>
                </c:pt>
                <c:pt idx="34">
                  <c:v>17.5</c:v>
                </c:pt>
                <c:pt idx="35">
                  <c:v>18</c:v>
                </c:pt>
                <c:pt idx="36">
                  <c:v>18.5</c:v>
                </c:pt>
                <c:pt idx="37">
                  <c:v>19</c:v>
                </c:pt>
                <c:pt idx="38">
                  <c:v>19.5</c:v>
                </c:pt>
                <c:pt idx="39">
                  <c:v>20</c:v>
                </c:pt>
                <c:pt idx="40">
                  <c:v>20.5</c:v>
                </c:pt>
                <c:pt idx="41">
                  <c:v>21</c:v>
                </c:pt>
                <c:pt idx="42">
                  <c:v>21.5</c:v>
                </c:pt>
                <c:pt idx="43">
                  <c:v>22</c:v>
                </c:pt>
                <c:pt idx="44">
                  <c:v>22.5</c:v>
                </c:pt>
                <c:pt idx="45">
                  <c:v>23</c:v>
                </c:pt>
                <c:pt idx="46">
                  <c:v>23.5</c:v>
                </c:pt>
                <c:pt idx="47">
                  <c:v>24</c:v>
                </c:pt>
                <c:pt idx="48">
                  <c:v>24.5</c:v>
                </c:pt>
                <c:pt idx="49">
                  <c:v>25</c:v>
                </c:pt>
              </c:numCache>
            </c:numRef>
          </c:cat>
          <c:val>
            <c:numRef>
              <c:f>[1]Sheet1!$D$77:$D$126</c:f>
              <c:numCache>
                <c:formatCode>0.00</c:formatCode>
                <c:ptCount val="50"/>
                <c:pt idx="0">
                  <c:v>63000</c:v>
                </c:pt>
                <c:pt idx="1">
                  <c:v>122970</c:v>
                </c:pt>
                <c:pt idx="2">
                  <c:v>156680</c:v>
                </c:pt>
                <c:pt idx="3">
                  <c:v>176250</c:v>
                </c:pt>
                <c:pt idx="4">
                  <c:v>183700</c:v>
                </c:pt>
                <c:pt idx="5">
                  <c:v>190140</c:v>
                </c:pt>
                <c:pt idx="6">
                  <c:v>191530</c:v>
                </c:pt>
                <c:pt idx="7">
                  <c:v>196960</c:v>
                </c:pt>
                <c:pt idx="8">
                  <c:v>204410</c:v>
                </c:pt>
                <c:pt idx="9">
                  <c:v>208830</c:v>
                </c:pt>
                <c:pt idx="10">
                  <c:v>211230</c:v>
                </c:pt>
                <c:pt idx="11">
                  <c:v>213630</c:v>
                </c:pt>
                <c:pt idx="12">
                  <c:v>218050</c:v>
                </c:pt>
                <c:pt idx="13">
                  <c:v>217420</c:v>
                </c:pt>
                <c:pt idx="14">
                  <c:v>217800</c:v>
                </c:pt>
                <c:pt idx="15">
                  <c:v>219190</c:v>
                </c:pt>
                <c:pt idx="16">
                  <c:v>218560</c:v>
                </c:pt>
                <c:pt idx="17">
                  <c:v>219950</c:v>
                </c:pt>
                <c:pt idx="18">
                  <c:v>221340</c:v>
                </c:pt>
                <c:pt idx="19">
                  <c:v>222730</c:v>
                </c:pt>
                <c:pt idx="20">
                  <c:v>224120</c:v>
                </c:pt>
                <c:pt idx="21">
                  <c:v>224500</c:v>
                </c:pt>
                <c:pt idx="22">
                  <c:v>224880</c:v>
                </c:pt>
                <c:pt idx="23">
                  <c:v>225260</c:v>
                </c:pt>
                <c:pt idx="24">
                  <c:v>225640</c:v>
                </c:pt>
                <c:pt idx="25" formatCode="General">
                  <c:v>227030</c:v>
                </c:pt>
                <c:pt idx="26" formatCode="General">
                  <c:v>228420</c:v>
                </c:pt>
                <c:pt idx="27" formatCode="General">
                  <c:v>229810</c:v>
                </c:pt>
                <c:pt idx="28" formatCode="General">
                  <c:v>229180</c:v>
                </c:pt>
                <c:pt idx="29" formatCode="General">
                  <c:v>231580</c:v>
                </c:pt>
                <c:pt idx="30" formatCode="General">
                  <c:v>230950</c:v>
                </c:pt>
                <c:pt idx="31" formatCode="General">
                  <c:v>231330</c:v>
                </c:pt>
                <c:pt idx="32" formatCode="General">
                  <c:v>231710</c:v>
                </c:pt>
                <c:pt idx="33" formatCode="General">
                  <c:v>231080</c:v>
                </c:pt>
                <c:pt idx="34" formatCode="General">
                  <c:v>231460</c:v>
                </c:pt>
                <c:pt idx="35" formatCode="General">
                  <c:v>230830</c:v>
                </c:pt>
                <c:pt idx="36" formatCode="General">
                  <c:v>230200</c:v>
                </c:pt>
                <c:pt idx="37" formatCode="General">
                  <c:v>229570</c:v>
                </c:pt>
                <c:pt idx="38" formatCode="General">
                  <c:v>228940</c:v>
                </c:pt>
                <c:pt idx="39" formatCode="General">
                  <c:v>228310</c:v>
                </c:pt>
                <c:pt idx="40" formatCode="General">
                  <c:v>227680</c:v>
                </c:pt>
                <c:pt idx="41" formatCode="General">
                  <c:v>227050</c:v>
                </c:pt>
                <c:pt idx="42" formatCode="General">
                  <c:v>226420</c:v>
                </c:pt>
                <c:pt idx="43" formatCode="General">
                  <c:v>225790</c:v>
                </c:pt>
                <c:pt idx="44" formatCode="General">
                  <c:v>226170</c:v>
                </c:pt>
                <c:pt idx="45" formatCode="General">
                  <c:v>225540</c:v>
                </c:pt>
                <c:pt idx="46" formatCode="General">
                  <c:v>225920</c:v>
                </c:pt>
                <c:pt idx="47" formatCode="General">
                  <c:v>225290</c:v>
                </c:pt>
                <c:pt idx="48" formatCode="General">
                  <c:v>225670</c:v>
                </c:pt>
                <c:pt idx="49" formatCode="General">
                  <c:v>225040</c:v>
                </c:pt>
              </c:numCache>
            </c:numRef>
          </c:val>
          <c:smooth val="0"/>
          <c:extLst>
            <c:ext xmlns:c16="http://schemas.microsoft.com/office/drawing/2014/chart" uri="{C3380CC4-5D6E-409C-BE32-E72D297353CC}">
              <c16:uniqueId val="{00000001-C6A2-4B4A-88CD-682444BEADA8}"/>
            </c:ext>
          </c:extLst>
        </c:ser>
        <c:dLbls>
          <c:showLegendKey val="0"/>
          <c:showVal val="0"/>
          <c:showCatName val="0"/>
          <c:showSerName val="0"/>
          <c:showPercent val="0"/>
          <c:showBubbleSize val="0"/>
        </c:dLbls>
        <c:marker val="1"/>
        <c:smooth val="0"/>
        <c:axId val="199836704"/>
        <c:axId val="200062032"/>
      </c:lineChart>
      <c:lineChart>
        <c:grouping val="standard"/>
        <c:varyColors val="0"/>
        <c:ser>
          <c:idx val="2"/>
          <c:order val="1"/>
          <c:tx>
            <c:strRef>
              <c:f>[1]Sheet1!$C$76</c:f>
              <c:strCache>
                <c:ptCount val="1"/>
                <c:pt idx="0">
                  <c:v>Lost Sales  ($)</c:v>
                </c:pt>
              </c:strCache>
            </c:strRef>
          </c:tx>
          <c:spPr>
            <a:ln w="28575" cap="rnd">
              <a:solidFill>
                <a:schemeClr val="accent1">
                  <a:lumMod val="75000"/>
                </a:schemeClr>
              </a:solidFill>
              <a:round/>
            </a:ln>
            <a:effectLst/>
          </c:spPr>
          <c:marker>
            <c:symbol val="none"/>
          </c:marker>
          <c:cat>
            <c:numRef>
              <c:f>[1]Sheet1!$A$77:$A$126</c:f>
              <c:numCache>
                <c:formatCode>General</c:formatCode>
                <c:ptCount val="50"/>
                <c:pt idx="0">
                  <c:v>0.5</c:v>
                </c:pt>
                <c:pt idx="1">
                  <c:v>1</c:v>
                </c:pt>
                <c:pt idx="2">
                  <c:v>1.5</c:v>
                </c:pt>
                <c:pt idx="3">
                  <c:v>2</c:v>
                </c:pt>
                <c:pt idx="4">
                  <c:v>2.5</c:v>
                </c:pt>
                <c:pt idx="5">
                  <c:v>3</c:v>
                </c:pt>
                <c:pt idx="6">
                  <c:v>3.5</c:v>
                </c:pt>
                <c:pt idx="7">
                  <c:v>4</c:v>
                </c:pt>
                <c:pt idx="8">
                  <c:v>4.5</c:v>
                </c:pt>
                <c:pt idx="9">
                  <c:v>5</c:v>
                </c:pt>
                <c:pt idx="10">
                  <c:v>5.5</c:v>
                </c:pt>
                <c:pt idx="11">
                  <c:v>6</c:v>
                </c:pt>
                <c:pt idx="12">
                  <c:v>6.5</c:v>
                </c:pt>
                <c:pt idx="13">
                  <c:v>7</c:v>
                </c:pt>
                <c:pt idx="14">
                  <c:v>7.5</c:v>
                </c:pt>
                <c:pt idx="15">
                  <c:v>8</c:v>
                </c:pt>
                <c:pt idx="16">
                  <c:v>8.5</c:v>
                </c:pt>
                <c:pt idx="17">
                  <c:v>9</c:v>
                </c:pt>
                <c:pt idx="18">
                  <c:v>9.5</c:v>
                </c:pt>
                <c:pt idx="19">
                  <c:v>10</c:v>
                </c:pt>
                <c:pt idx="20">
                  <c:v>10.5</c:v>
                </c:pt>
                <c:pt idx="21">
                  <c:v>11</c:v>
                </c:pt>
                <c:pt idx="22">
                  <c:v>11.5</c:v>
                </c:pt>
                <c:pt idx="23">
                  <c:v>12</c:v>
                </c:pt>
                <c:pt idx="24">
                  <c:v>12.5</c:v>
                </c:pt>
                <c:pt idx="25">
                  <c:v>13</c:v>
                </c:pt>
                <c:pt idx="26">
                  <c:v>13.5</c:v>
                </c:pt>
                <c:pt idx="27">
                  <c:v>14</c:v>
                </c:pt>
                <c:pt idx="28">
                  <c:v>14.5</c:v>
                </c:pt>
                <c:pt idx="29">
                  <c:v>15</c:v>
                </c:pt>
                <c:pt idx="30">
                  <c:v>15.5</c:v>
                </c:pt>
                <c:pt idx="31">
                  <c:v>16</c:v>
                </c:pt>
                <c:pt idx="32">
                  <c:v>16.5</c:v>
                </c:pt>
                <c:pt idx="33">
                  <c:v>17</c:v>
                </c:pt>
                <c:pt idx="34">
                  <c:v>17.5</c:v>
                </c:pt>
                <c:pt idx="35">
                  <c:v>18</c:v>
                </c:pt>
                <c:pt idx="36">
                  <c:v>18.5</c:v>
                </c:pt>
                <c:pt idx="37">
                  <c:v>19</c:v>
                </c:pt>
                <c:pt idx="38">
                  <c:v>19.5</c:v>
                </c:pt>
                <c:pt idx="39">
                  <c:v>20</c:v>
                </c:pt>
                <c:pt idx="40">
                  <c:v>20.5</c:v>
                </c:pt>
                <c:pt idx="41">
                  <c:v>21</c:v>
                </c:pt>
                <c:pt idx="42">
                  <c:v>21.5</c:v>
                </c:pt>
                <c:pt idx="43">
                  <c:v>22</c:v>
                </c:pt>
                <c:pt idx="44">
                  <c:v>22.5</c:v>
                </c:pt>
                <c:pt idx="45">
                  <c:v>23</c:v>
                </c:pt>
                <c:pt idx="46">
                  <c:v>23.5</c:v>
                </c:pt>
                <c:pt idx="47">
                  <c:v>24</c:v>
                </c:pt>
                <c:pt idx="48">
                  <c:v>24.5</c:v>
                </c:pt>
                <c:pt idx="49">
                  <c:v>25</c:v>
                </c:pt>
              </c:numCache>
            </c:numRef>
          </c:cat>
          <c:val>
            <c:numRef>
              <c:f>[1]Sheet1!$C$77:$C$126</c:f>
              <c:numCache>
                <c:formatCode>0.00</c:formatCode>
                <c:ptCount val="50"/>
                <c:pt idx="0">
                  <c:v>0</c:v>
                </c:pt>
                <c:pt idx="1">
                  <c:v>30</c:v>
                </c:pt>
                <c:pt idx="2">
                  <c:v>320</c:v>
                </c:pt>
                <c:pt idx="3">
                  <c:v>750</c:v>
                </c:pt>
                <c:pt idx="4">
                  <c:v>1300</c:v>
                </c:pt>
                <c:pt idx="5">
                  <c:v>1860</c:v>
                </c:pt>
                <c:pt idx="6">
                  <c:v>2470</c:v>
                </c:pt>
                <c:pt idx="7">
                  <c:v>3040</c:v>
                </c:pt>
                <c:pt idx="8">
                  <c:v>3590</c:v>
                </c:pt>
                <c:pt idx="9">
                  <c:v>4170</c:v>
                </c:pt>
                <c:pt idx="10">
                  <c:v>4770</c:v>
                </c:pt>
                <c:pt idx="11">
                  <c:v>5370</c:v>
                </c:pt>
                <c:pt idx="12">
                  <c:v>5950</c:v>
                </c:pt>
                <c:pt idx="13">
                  <c:v>6580</c:v>
                </c:pt>
                <c:pt idx="14">
                  <c:v>7200</c:v>
                </c:pt>
                <c:pt idx="15">
                  <c:v>7810</c:v>
                </c:pt>
                <c:pt idx="16">
                  <c:v>8440</c:v>
                </c:pt>
                <c:pt idx="17">
                  <c:v>9050</c:v>
                </c:pt>
                <c:pt idx="18">
                  <c:v>9660</c:v>
                </c:pt>
                <c:pt idx="19">
                  <c:v>10270</c:v>
                </c:pt>
                <c:pt idx="20">
                  <c:v>10880</c:v>
                </c:pt>
                <c:pt idx="21">
                  <c:v>11500</c:v>
                </c:pt>
                <c:pt idx="22">
                  <c:v>12120</c:v>
                </c:pt>
                <c:pt idx="23">
                  <c:v>12740</c:v>
                </c:pt>
                <c:pt idx="24">
                  <c:v>13360</c:v>
                </c:pt>
                <c:pt idx="25" formatCode="General">
                  <c:v>13970</c:v>
                </c:pt>
                <c:pt idx="26" formatCode="General">
                  <c:v>14580</c:v>
                </c:pt>
                <c:pt idx="27" formatCode="General">
                  <c:v>15190</c:v>
                </c:pt>
                <c:pt idx="28" formatCode="General">
                  <c:v>15820</c:v>
                </c:pt>
                <c:pt idx="29" formatCode="General">
                  <c:v>16420</c:v>
                </c:pt>
                <c:pt idx="30" formatCode="General">
                  <c:v>17050</c:v>
                </c:pt>
                <c:pt idx="31" formatCode="General">
                  <c:v>17670</c:v>
                </c:pt>
                <c:pt idx="32" formatCode="General">
                  <c:v>18290</c:v>
                </c:pt>
                <c:pt idx="33" formatCode="General">
                  <c:v>18920</c:v>
                </c:pt>
                <c:pt idx="34" formatCode="General">
                  <c:v>19540</c:v>
                </c:pt>
                <c:pt idx="35" formatCode="General">
                  <c:v>20170</c:v>
                </c:pt>
                <c:pt idx="36" formatCode="General">
                  <c:v>20800</c:v>
                </c:pt>
                <c:pt idx="37" formatCode="General">
                  <c:v>21430</c:v>
                </c:pt>
                <c:pt idx="38" formatCode="General">
                  <c:v>22060</c:v>
                </c:pt>
                <c:pt idx="39" formatCode="General">
                  <c:v>22690</c:v>
                </c:pt>
                <c:pt idx="40" formatCode="General">
                  <c:v>23320</c:v>
                </c:pt>
                <c:pt idx="41" formatCode="General">
                  <c:v>23950</c:v>
                </c:pt>
                <c:pt idx="42" formatCode="General">
                  <c:v>24580</c:v>
                </c:pt>
                <c:pt idx="43" formatCode="General">
                  <c:v>25210</c:v>
                </c:pt>
                <c:pt idx="44" formatCode="General">
                  <c:v>25830</c:v>
                </c:pt>
                <c:pt idx="45" formatCode="General">
                  <c:v>26460</c:v>
                </c:pt>
                <c:pt idx="46" formatCode="General">
                  <c:v>27080</c:v>
                </c:pt>
                <c:pt idx="47" formatCode="General">
                  <c:v>27710</c:v>
                </c:pt>
                <c:pt idx="48" formatCode="General">
                  <c:v>28330</c:v>
                </c:pt>
                <c:pt idx="49" formatCode="General">
                  <c:v>28960</c:v>
                </c:pt>
              </c:numCache>
            </c:numRef>
          </c:val>
          <c:smooth val="0"/>
          <c:extLst>
            <c:ext xmlns:c16="http://schemas.microsoft.com/office/drawing/2014/chart" uri="{C3380CC4-5D6E-409C-BE32-E72D297353CC}">
              <c16:uniqueId val="{00000002-C6A2-4B4A-88CD-682444BEADA8}"/>
            </c:ext>
          </c:extLst>
        </c:ser>
        <c:dLbls>
          <c:showLegendKey val="0"/>
          <c:showVal val="0"/>
          <c:showCatName val="0"/>
          <c:showSerName val="0"/>
          <c:showPercent val="0"/>
          <c:showBubbleSize val="0"/>
        </c:dLbls>
        <c:marker val="1"/>
        <c:smooth val="0"/>
        <c:axId val="196982016"/>
        <c:axId val="198808352"/>
      </c:lineChart>
      <c:catAx>
        <c:axId val="1998367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200062032"/>
        <c:crosses val="autoZero"/>
        <c:auto val="1"/>
        <c:lblAlgn val="ctr"/>
        <c:lblOffset val="100"/>
        <c:noMultiLvlLbl val="0"/>
      </c:catAx>
      <c:valAx>
        <c:axId val="200062032"/>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99836704"/>
        <c:crosses val="autoZero"/>
        <c:crossBetween val="between"/>
      </c:valAx>
      <c:valAx>
        <c:axId val="198808352"/>
        <c:scaling>
          <c:orientation val="minMax"/>
        </c:scaling>
        <c:delete val="0"/>
        <c:axPos val="r"/>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96982016"/>
        <c:crosses val="max"/>
        <c:crossBetween val="between"/>
      </c:valAx>
      <c:catAx>
        <c:axId val="196982016"/>
        <c:scaling>
          <c:orientation val="minMax"/>
        </c:scaling>
        <c:delete val="1"/>
        <c:axPos val="b"/>
        <c:numFmt formatCode="General" sourceLinked="1"/>
        <c:majorTickMark val="out"/>
        <c:minorTickMark val="none"/>
        <c:tickLblPos val="nextTo"/>
        <c:crossAx val="198808352"/>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tiff>
</file>

<file path=ppt/media/image24.jpeg>
</file>

<file path=ppt/media/image25.png>
</file>

<file path=ppt/media/image26.jpeg>
</file>

<file path=ppt/media/image27.png>
</file>

<file path=ppt/media/image28.png>
</file>

<file path=ppt/media/image29.png>
</file>

<file path=ppt/media/image3.png>
</file>

<file path=ppt/media/image4.jp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81743D-E664-4064-A100-7DF9B7203D5E}" type="datetimeFigureOut">
              <a:rPr lang="en-US" smtClean="0"/>
              <a:t>5/3/2018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B884AD-EC25-4FEA-9077-5818F1C1D375}" type="slidenum">
              <a:rPr lang="en-US" smtClean="0"/>
              <a:t>‹#›</a:t>
            </a:fld>
            <a:endParaRPr lang="en-US"/>
          </a:p>
        </p:txBody>
      </p:sp>
    </p:spTree>
    <p:extLst>
      <p:ext uri="{BB962C8B-B14F-4D97-AF65-F5344CB8AC3E}">
        <p14:creationId xmlns:p14="http://schemas.microsoft.com/office/powerpoint/2010/main" val="2952491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1" name="Shape 19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93126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jp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jpg"/><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image" Target="../media/image4.jp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Master" Target="../slideMasters/slideMaster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image" Target="../media/image4.jp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jp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4.jpg"/><Relationship Id="rId2" Type="http://schemas.openxmlformats.org/officeDocument/2006/relationships/image" Target="../media/image7.jpeg"/><Relationship Id="rId1" Type="http://schemas.openxmlformats.org/officeDocument/2006/relationships/slideMaster" Target="../slideMasters/slideMaster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jp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jp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jp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jp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jp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jpg"/><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jp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770EC9-6B60-400E-AEFB-4AED6276351D}"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CE28EB-A4CB-494D-8C7E-E6B74098E1D1}" type="slidenum">
              <a:rPr lang="en-US" smtClean="0"/>
              <a:t>‹#›</a:t>
            </a:fld>
            <a:endParaRPr lang="en-US"/>
          </a:p>
        </p:txBody>
      </p:sp>
    </p:spTree>
    <p:extLst>
      <p:ext uri="{BB962C8B-B14F-4D97-AF65-F5344CB8AC3E}">
        <p14:creationId xmlns:p14="http://schemas.microsoft.com/office/powerpoint/2010/main" val="2069954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770EC9-6B60-400E-AEFB-4AED6276351D}"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7" name="Date Placeholder 3">
            <a:extLst>
              <a:ext uri="{FF2B5EF4-FFF2-40B4-BE49-F238E27FC236}">
                <a16:creationId xmlns:a16="http://schemas.microsoft.com/office/drawing/2014/main" id="{C961510C-3988-4B3A-A237-3AABCA446DA9}"/>
              </a:ext>
            </a:extLst>
          </p:cNvPr>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3770EC9-6B60-400E-AEFB-4AED6276351D}" type="datetimeFigureOut">
              <a:rPr lang="en-US" smtClean="0"/>
              <a:pPr/>
              <a:t>5/3/2018</a:t>
            </a:fld>
            <a:endParaRPr lang="en-US"/>
          </a:p>
        </p:txBody>
      </p:sp>
      <p:pic>
        <p:nvPicPr>
          <p:cNvPr id="10" name="Picture 9" descr="A close up of a logo&#10;&#10;Description generated with very high confidence">
            <a:extLst>
              <a:ext uri="{FF2B5EF4-FFF2-40B4-BE49-F238E27FC236}">
                <a16:creationId xmlns:a16="http://schemas.microsoft.com/office/drawing/2014/main" id="{44D44A23-9BDF-415D-A7FC-2E045FE9DE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1" name="Picture 10" descr="A close up of a logo&#10;&#10;Description generated with very high confidence">
            <a:extLst>
              <a:ext uri="{FF2B5EF4-FFF2-40B4-BE49-F238E27FC236}">
                <a16:creationId xmlns:a16="http://schemas.microsoft.com/office/drawing/2014/main" id="{16AA5CDA-7118-4E00-8F59-C539D30807A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2" name="Picture 11" descr="A close up of a sign&#10;&#10;Description generated with high confidence">
            <a:extLst>
              <a:ext uri="{FF2B5EF4-FFF2-40B4-BE49-F238E27FC236}">
                <a16:creationId xmlns:a16="http://schemas.microsoft.com/office/drawing/2014/main" id="{9CCD5C5F-30D8-4D50-A1E6-31062C79E30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3" name="Picture 12">
            <a:extLst>
              <a:ext uri="{FF2B5EF4-FFF2-40B4-BE49-F238E27FC236}">
                <a16:creationId xmlns:a16="http://schemas.microsoft.com/office/drawing/2014/main" id="{ECE273D1-40BC-4906-97DF-61C97690466F}"/>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14" name="Group 13">
            <a:extLst>
              <a:ext uri="{FF2B5EF4-FFF2-40B4-BE49-F238E27FC236}">
                <a16:creationId xmlns:a16="http://schemas.microsoft.com/office/drawing/2014/main" id="{B6CFA1C2-70A4-4649-AF29-79C2AEFC9F96}"/>
              </a:ext>
            </a:extLst>
          </p:cNvPr>
          <p:cNvGrpSpPr/>
          <p:nvPr userDrawn="1"/>
        </p:nvGrpSpPr>
        <p:grpSpPr>
          <a:xfrm>
            <a:off x="-1" y="6390855"/>
            <a:ext cx="10466717" cy="457201"/>
            <a:chOff x="-1" y="6390855"/>
            <a:chExt cx="10466717" cy="457201"/>
          </a:xfrm>
        </p:grpSpPr>
        <p:sp>
          <p:nvSpPr>
            <p:cNvPr id="15" name="Parallelogram 14">
              <a:extLst>
                <a:ext uri="{FF2B5EF4-FFF2-40B4-BE49-F238E27FC236}">
                  <a16:creationId xmlns:a16="http://schemas.microsoft.com/office/drawing/2014/main" id="{ACA2B62A-54F9-40A5-B442-F51F78A1C563}"/>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06BC492-9A19-4C14-BBB3-0DAB22C34C04}"/>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20471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770EC9-6B60-400E-AEFB-4AED6276351D}"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7" name="Date Placeholder 3">
            <a:extLst>
              <a:ext uri="{FF2B5EF4-FFF2-40B4-BE49-F238E27FC236}">
                <a16:creationId xmlns:a16="http://schemas.microsoft.com/office/drawing/2014/main" id="{A6BA1E18-729D-471C-8A74-94933DAF8B90}"/>
              </a:ext>
            </a:extLst>
          </p:cNvPr>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3770EC9-6B60-400E-AEFB-4AED6276351D}" type="datetimeFigureOut">
              <a:rPr lang="en-US" smtClean="0"/>
              <a:pPr/>
              <a:t>5/3/2018</a:t>
            </a:fld>
            <a:endParaRPr lang="en-US"/>
          </a:p>
        </p:txBody>
      </p:sp>
      <p:pic>
        <p:nvPicPr>
          <p:cNvPr id="10" name="Picture 9" descr="A close up of a logo&#10;&#10;Description generated with very high confidence">
            <a:extLst>
              <a:ext uri="{FF2B5EF4-FFF2-40B4-BE49-F238E27FC236}">
                <a16:creationId xmlns:a16="http://schemas.microsoft.com/office/drawing/2014/main" id="{222C1AF2-2DC2-4A7E-AE40-5F5087037CE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1" name="Picture 10" descr="A close up of a logo&#10;&#10;Description generated with very high confidence">
            <a:extLst>
              <a:ext uri="{FF2B5EF4-FFF2-40B4-BE49-F238E27FC236}">
                <a16:creationId xmlns:a16="http://schemas.microsoft.com/office/drawing/2014/main" id="{63F84520-53A7-4EE7-ABAA-F1916A685AF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2" name="Picture 11" descr="A close up of a sign&#10;&#10;Description generated with high confidence">
            <a:extLst>
              <a:ext uri="{FF2B5EF4-FFF2-40B4-BE49-F238E27FC236}">
                <a16:creationId xmlns:a16="http://schemas.microsoft.com/office/drawing/2014/main" id="{DD532403-E2A5-49D1-931A-81EF3815C75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3" name="Picture 12">
            <a:extLst>
              <a:ext uri="{FF2B5EF4-FFF2-40B4-BE49-F238E27FC236}">
                <a16:creationId xmlns:a16="http://schemas.microsoft.com/office/drawing/2014/main" id="{ACBA1FD0-7634-4766-8CFE-0390E76F6F4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14" name="Group 13">
            <a:extLst>
              <a:ext uri="{FF2B5EF4-FFF2-40B4-BE49-F238E27FC236}">
                <a16:creationId xmlns:a16="http://schemas.microsoft.com/office/drawing/2014/main" id="{FEEF163C-CA87-4048-B02B-5E97FFA788C0}"/>
              </a:ext>
            </a:extLst>
          </p:cNvPr>
          <p:cNvGrpSpPr/>
          <p:nvPr userDrawn="1"/>
        </p:nvGrpSpPr>
        <p:grpSpPr>
          <a:xfrm>
            <a:off x="-1" y="6390855"/>
            <a:ext cx="10466717" cy="457201"/>
            <a:chOff x="-1" y="6390855"/>
            <a:chExt cx="10466717" cy="457201"/>
          </a:xfrm>
        </p:grpSpPr>
        <p:sp>
          <p:nvSpPr>
            <p:cNvPr id="15" name="Parallelogram 14">
              <a:extLst>
                <a:ext uri="{FF2B5EF4-FFF2-40B4-BE49-F238E27FC236}">
                  <a16:creationId xmlns:a16="http://schemas.microsoft.com/office/drawing/2014/main" id="{6E7B012D-9A3E-4A32-8C3F-7A0B9427B525}"/>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8116C3B-28A6-4BEA-9A7E-350631BD6738}"/>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952092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lt2"/>
        </a:solidFill>
        <a:effectLst/>
      </p:bgPr>
    </p:bg>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972600" y="1763267"/>
            <a:ext cx="5050400" cy="26508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000"/>
              <a:buNone/>
              <a:defRPr sz="5333">
                <a:solidFill>
                  <a:schemeClr val="dk2"/>
                </a:solidFill>
              </a:defRPr>
            </a:lvl1pPr>
            <a:lvl2pPr lvl="1">
              <a:spcBef>
                <a:spcPts val="0"/>
              </a:spcBef>
              <a:spcAft>
                <a:spcPts val="0"/>
              </a:spcAft>
              <a:buClr>
                <a:schemeClr val="dk2"/>
              </a:buClr>
              <a:buSzPts val="4000"/>
              <a:buNone/>
              <a:defRPr sz="5333">
                <a:solidFill>
                  <a:schemeClr val="dk2"/>
                </a:solidFill>
              </a:defRPr>
            </a:lvl2pPr>
            <a:lvl3pPr lvl="2">
              <a:spcBef>
                <a:spcPts val="0"/>
              </a:spcBef>
              <a:spcAft>
                <a:spcPts val="0"/>
              </a:spcAft>
              <a:buClr>
                <a:schemeClr val="dk2"/>
              </a:buClr>
              <a:buSzPts val="4000"/>
              <a:buNone/>
              <a:defRPr sz="5333">
                <a:solidFill>
                  <a:schemeClr val="dk2"/>
                </a:solidFill>
              </a:defRPr>
            </a:lvl3pPr>
            <a:lvl4pPr lvl="3">
              <a:spcBef>
                <a:spcPts val="0"/>
              </a:spcBef>
              <a:spcAft>
                <a:spcPts val="0"/>
              </a:spcAft>
              <a:buClr>
                <a:schemeClr val="dk2"/>
              </a:buClr>
              <a:buSzPts val="4000"/>
              <a:buNone/>
              <a:defRPr sz="5333">
                <a:solidFill>
                  <a:schemeClr val="dk2"/>
                </a:solidFill>
              </a:defRPr>
            </a:lvl4pPr>
            <a:lvl5pPr lvl="4">
              <a:spcBef>
                <a:spcPts val="0"/>
              </a:spcBef>
              <a:spcAft>
                <a:spcPts val="0"/>
              </a:spcAft>
              <a:buClr>
                <a:schemeClr val="dk2"/>
              </a:buClr>
              <a:buSzPts val="4000"/>
              <a:buNone/>
              <a:defRPr sz="5333">
                <a:solidFill>
                  <a:schemeClr val="dk2"/>
                </a:solidFill>
              </a:defRPr>
            </a:lvl5pPr>
            <a:lvl6pPr lvl="5">
              <a:spcBef>
                <a:spcPts val="0"/>
              </a:spcBef>
              <a:spcAft>
                <a:spcPts val="0"/>
              </a:spcAft>
              <a:buClr>
                <a:schemeClr val="dk2"/>
              </a:buClr>
              <a:buSzPts val="4000"/>
              <a:buNone/>
              <a:defRPr sz="5333">
                <a:solidFill>
                  <a:schemeClr val="dk2"/>
                </a:solidFill>
              </a:defRPr>
            </a:lvl6pPr>
            <a:lvl7pPr lvl="6">
              <a:spcBef>
                <a:spcPts val="0"/>
              </a:spcBef>
              <a:spcAft>
                <a:spcPts val="0"/>
              </a:spcAft>
              <a:buClr>
                <a:schemeClr val="dk2"/>
              </a:buClr>
              <a:buSzPts val="4000"/>
              <a:buNone/>
              <a:defRPr sz="5333">
                <a:solidFill>
                  <a:schemeClr val="dk2"/>
                </a:solidFill>
              </a:defRPr>
            </a:lvl7pPr>
            <a:lvl8pPr lvl="7">
              <a:spcBef>
                <a:spcPts val="0"/>
              </a:spcBef>
              <a:spcAft>
                <a:spcPts val="0"/>
              </a:spcAft>
              <a:buClr>
                <a:schemeClr val="dk2"/>
              </a:buClr>
              <a:buSzPts val="4000"/>
              <a:buNone/>
              <a:defRPr sz="5333">
                <a:solidFill>
                  <a:schemeClr val="dk2"/>
                </a:solidFill>
              </a:defRPr>
            </a:lvl8pPr>
            <a:lvl9pPr lvl="8">
              <a:spcBef>
                <a:spcPts val="0"/>
              </a:spcBef>
              <a:spcAft>
                <a:spcPts val="0"/>
              </a:spcAft>
              <a:buClr>
                <a:schemeClr val="dk2"/>
              </a:buClr>
              <a:buSzPts val="4000"/>
              <a:buNone/>
              <a:defRPr sz="5333">
                <a:solidFill>
                  <a:schemeClr val="dk2"/>
                </a:solidFill>
              </a:defRPr>
            </a:lvl9pPr>
          </a:lstStyle>
          <a:p>
            <a:endParaRPr/>
          </a:p>
        </p:txBody>
      </p:sp>
      <p:sp>
        <p:nvSpPr>
          <p:cNvPr id="11" name="Shape 11"/>
          <p:cNvSpPr txBox="1">
            <a:spLocks noGrp="1"/>
          </p:cNvSpPr>
          <p:nvPr>
            <p:ph type="subTitle" idx="1"/>
          </p:nvPr>
        </p:nvSpPr>
        <p:spPr>
          <a:xfrm>
            <a:off x="972793" y="4535333"/>
            <a:ext cx="5050400" cy="7216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2133"/>
            </a:lvl1pPr>
            <a:lvl2pPr lvl="1">
              <a:lnSpc>
                <a:spcPct val="100000"/>
              </a:lnSpc>
              <a:spcBef>
                <a:spcPts val="0"/>
              </a:spcBef>
              <a:spcAft>
                <a:spcPts val="0"/>
              </a:spcAft>
              <a:buSzPts val="1600"/>
              <a:buNone/>
              <a:defRPr sz="2133"/>
            </a:lvl2pPr>
            <a:lvl3pPr lvl="2">
              <a:lnSpc>
                <a:spcPct val="100000"/>
              </a:lnSpc>
              <a:spcBef>
                <a:spcPts val="0"/>
              </a:spcBef>
              <a:spcAft>
                <a:spcPts val="0"/>
              </a:spcAft>
              <a:buSzPts val="1600"/>
              <a:buNone/>
              <a:defRPr sz="2133"/>
            </a:lvl3pPr>
            <a:lvl4pPr lvl="3">
              <a:lnSpc>
                <a:spcPct val="100000"/>
              </a:lnSpc>
              <a:spcBef>
                <a:spcPts val="0"/>
              </a:spcBef>
              <a:spcAft>
                <a:spcPts val="0"/>
              </a:spcAft>
              <a:buSzPts val="1600"/>
              <a:buNone/>
              <a:defRPr sz="2133"/>
            </a:lvl4pPr>
            <a:lvl5pPr lvl="4">
              <a:lnSpc>
                <a:spcPct val="100000"/>
              </a:lnSpc>
              <a:spcBef>
                <a:spcPts val="0"/>
              </a:spcBef>
              <a:spcAft>
                <a:spcPts val="0"/>
              </a:spcAft>
              <a:buSzPts val="1600"/>
              <a:buNone/>
              <a:defRPr sz="2133"/>
            </a:lvl5pPr>
            <a:lvl6pPr lvl="5">
              <a:lnSpc>
                <a:spcPct val="100000"/>
              </a:lnSpc>
              <a:spcBef>
                <a:spcPts val="0"/>
              </a:spcBef>
              <a:spcAft>
                <a:spcPts val="0"/>
              </a:spcAft>
              <a:buSzPts val="1600"/>
              <a:buNone/>
              <a:defRPr sz="2133"/>
            </a:lvl6pPr>
            <a:lvl7pPr lvl="6">
              <a:lnSpc>
                <a:spcPct val="100000"/>
              </a:lnSpc>
              <a:spcBef>
                <a:spcPts val="0"/>
              </a:spcBef>
              <a:spcAft>
                <a:spcPts val="0"/>
              </a:spcAft>
              <a:buSzPts val="1600"/>
              <a:buNone/>
              <a:defRPr sz="2133"/>
            </a:lvl7pPr>
            <a:lvl8pPr lvl="7">
              <a:lnSpc>
                <a:spcPct val="100000"/>
              </a:lnSpc>
              <a:spcBef>
                <a:spcPts val="0"/>
              </a:spcBef>
              <a:spcAft>
                <a:spcPts val="0"/>
              </a:spcAft>
              <a:buSzPts val="1600"/>
              <a:buNone/>
              <a:defRPr sz="2133"/>
            </a:lvl8pPr>
            <a:lvl9pPr lvl="8">
              <a:lnSpc>
                <a:spcPct val="100000"/>
              </a:lnSpc>
              <a:spcBef>
                <a:spcPts val="0"/>
              </a:spcBef>
              <a:spcAft>
                <a:spcPts val="0"/>
              </a:spcAft>
              <a:buSzPts val="1600"/>
              <a:buNone/>
              <a:defRPr sz="2133"/>
            </a:lvl9pPr>
          </a:lstStyle>
          <a:p>
            <a:endParaRPr/>
          </a:p>
        </p:txBody>
      </p:sp>
      <p:sp>
        <p:nvSpPr>
          <p:cNvPr id="12" name="Shape 12"/>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grpSp>
        <p:nvGrpSpPr>
          <p:cNvPr id="13" name="Shape 13"/>
          <p:cNvGrpSpPr/>
          <p:nvPr/>
        </p:nvGrpSpPr>
        <p:grpSpPr>
          <a:xfrm>
            <a:off x="1107190" y="1588342"/>
            <a:ext cx="994351" cy="61101"/>
            <a:chOff x="4580561" y="2589004"/>
            <a:chExt cx="1064464" cy="25200"/>
          </a:xfrm>
        </p:grpSpPr>
        <p:sp>
          <p:nvSpPr>
            <p:cNvPr id="14" name="Shape 1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15" name="Shape 1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16" name="Shape 16"/>
          <p:cNvSpPr/>
          <p:nvPr/>
        </p:nvSpPr>
        <p:spPr>
          <a:xfrm>
            <a:off x="0" y="0"/>
            <a:ext cx="12192000" cy="650400"/>
          </a:xfrm>
          <a:prstGeom prst="rect">
            <a:avLst/>
          </a:prstGeom>
          <a:solidFill>
            <a:schemeClr val="lt1"/>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pic>
        <p:nvPicPr>
          <p:cNvPr id="17" name="Picture 16" descr="A close up of a logo&#10;&#10;Description generated with very high confidence">
            <a:extLst>
              <a:ext uri="{FF2B5EF4-FFF2-40B4-BE49-F238E27FC236}">
                <a16:creationId xmlns:a16="http://schemas.microsoft.com/office/drawing/2014/main" id="{8CF5107E-A002-452F-9651-9AE4AA385CF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8" name="Picture 17" descr="A close up of a logo&#10;&#10;Description generated with very high confidence">
            <a:extLst>
              <a:ext uri="{FF2B5EF4-FFF2-40B4-BE49-F238E27FC236}">
                <a16:creationId xmlns:a16="http://schemas.microsoft.com/office/drawing/2014/main" id="{03DDF9F4-96F0-405A-A5CC-334B557A4EF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9" name="Picture 18" descr="A close up of a sign&#10;&#10;Description generated with high confidence">
            <a:extLst>
              <a:ext uri="{FF2B5EF4-FFF2-40B4-BE49-F238E27FC236}">
                <a16:creationId xmlns:a16="http://schemas.microsoft.com/office/drawing/2014/main" id="{1D74E2D4-33A0-4F92-B63A-B3C6D91189F9}"/>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20" name="Picture 19">
            <a:extLst>
              <a:ext uri="{FF2B5EF4-FFF2-40B4-BE49-F238E27FC236}">
                <a16:creationId xmlns:a16="http://schemas.microsoft.com/office/drawing/2014/main" id="{56BB5306-9CF0-435B-BCC6-A1BC20534F87}"/>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21" name="Group 20">
            <a:extLst>
              <a:ext uri="{FF2B5EF4-FFF2-40B4-BE49-F238E27FC236}">
                <a16:creationId xmlns:a16="http://schemas.microsoft.com/office/drawing/2014/main" id="{23EDD3E1-D105-47EB-B2FA-D3ED10B62386}"/>
              </a:ext>
            </a:extLst>
          </p:cNvPr>
          <p:cNvGrpSpPr/>
          <p:nvPr userDrawn="1"/>
        </p:nvGrpSpPr>
        <p:grpSpPr>
          <a:xfrm>
            <a:off x="-1" y="6390855"/>
            <a:ext cx="10466717" cy="457201"/>
            <a:chOff x="-1" y="6390855"/>
            <a:chExt cx="10466717" cy="457201"/>
          </a:xfrm>
        </p:grpSpPr>
        <p:sp>
          <p:nvSpPr>
            <p:cNvPr id="22" name="Parallelogram 21">
              <a:extLst>
                <a:ext uri="{FF2B5EF4-FFF2-40B4-BE49-F238E27FC236}">
                  <a16:creationId xmlns:a16="http://schemas.microsoft.com/office/drawing/2014/main" id="{9C84517A-22A9-4AAB-9A31-0EBE384AFD46}"/>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3B3A799-94D9-42F1-844A-E3A6CEDA5D4A}"/>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927612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1">
  <p:cSld name="Title slide 1">
    <p:bg>
      <p:bgPr>
        <a:solidFill>
          <a:schemeClr val="lt2"/>
        </a:solidFill>
        <a:effectLst/>
      </p:bgPr>
    </p:bg>
    <p:spTree>
      <p:nvGrpSpPr>
        <p:cNvPr id="1" name="Shape 17"/>
        <p:cNvGrpSpPr/>
        <p:nvPr/>
      </p:nvGrpSpPr>
      <p:grpSpPr>
        <a:xfrm>
          <a:off x="0" y="0"/>
          <a:ext cx="0" cy="0"/>
          <a:chOff x="0" y="0"/>
          <a:chExt cx="0" cy="0"/>
        </a:xfrm>
      </p:grpSpPr>
      <p:sp>
        <p:nvSpPr>
          <p:cNvPr id="18" name="Shape 18"/>
          <p:cNvSpPr txBox="1">
            <a:spLocks noGrp="1"/>
          </p:cNvSpPr>
          <p:nvPr>
            <p:ph type="ctrTitle"/>
          </p:nvPr>
        </p:nvSpPr>
        <p:spPr>
          <a:xfrm>
            <a:off x="972600" y="1763267"/>
            <a:ext cx="5050400" cy="26508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000"/>
              <a:buNone/>
              <a:defRPr sz="5333">
                <a:solidFill>
                  <a:schemeClr val="dk2"/>
                </a:solidFill>
              </a:defRPr>
            </a:lvl1pPr>
            <a:lvl2pPr lvl="1">
              <a:spcBef>
                <a:spcPts val="0"/>
              </a:spcBef>
              <a:spcAft>
                <a:spcPts val="0"/>
              </a:spcAft>
              <a:buClr>
                <a:schemeClr val="dk2"/>
              </a:buClr>
              <a:buSzPts val="4000"/>
              <a:buNone/>
              <a:defRPr sz="5333">
                <a:solidFill>
                  <a:schemeClr val="dk2"/>
                </a:solidFill>
              </a:defRPr>
            </a:lvl2pPr>
            <a:lvl3pPr lvl="2">
              <a:spcBef>
                <a:spcPts val="0"/>
              </a:spcBef>
              <a:spcAft>
                <a:spcPts val="0"/>
              </a:spcAft>
              <a:buClr>
                <a:schemeClr val="dk2"/>
              </a:buClr>
              <a:buSzPts val="4000"/>
              <a:buNone/>
              <a:defRPr sz="5333">
                <a:solidFill>
                  <a:schemeClr val="dk2"/>
                </a:solidFill>
              </a:defRPr>
            </a:lvl3pPr>
            <a:lvl4pPr lvl="3">
              <a:spcBef>
                <a:spcPts val="0"/>
              </a:spcBef>
              <a:spcAft>
                <a:spcPts val="0"/>
              </a:spcAft>
              <a:buClr>
                <a:schemeClr val="dk2"/>
              </a:buClr>
              <a:buSzPts val="4000"/>
              <a:buNone/>
              <a:defRPr sz="5333">
                <a:solidFill>
                  <a:schemeClr val="dk2"/>
                </a:solidFill>
              </a:defRPr>
            </a:lvl4pPr>
            <a:lvl5pPr lvl="4">
              <a:spcBef>
                <a:spcPts val="0"/>
              </a:spcBef>
              <a:spcAft>
                <a:spcPts val="0"/>
              </a:spcAft>
              <a:buClr>
                <a:schemeClr val="dk2"/>
              </a:buClr>
              <a:buSzPts val="4000"/>
              <a:buNone/>
              <a:defRPr sz="5333">
                <a:solidFill>
                  <a:schemeClr val="dk2"/>
                </a:solidFill>
              </a:defRPr>
            </a:lvl5pPr>
            <a:lvl6pPr lvl="5">
              <a:spcBef>
                <a:spcPts val="0"/>
              </a:spcBef>
              <a:spcAft>
                <a:spcPts val="0"/>
              </a:spcAft>
              <a:buClr>
                <a:schemeClr val="dk2"/>
              </a:buClr>
              <a:buSzPts val="4000"/>
              <a:buNone/>
              <a:defRPr sz="5333">
                <a:solidFill>
                  <a:schemeClr val="dk2"/>
                </a:solidFill>
              </a:defRPr>
            </a:lvl6pPr>
            <a:lvl7pPr lvl="6">
              <a:spcBef>
                <a:spcPts val="0"/>
              </a:spcBef>
              <a:spcAft>
                <a:spcPts val="0"/>
              </a:spcAft>
              <a:buClr>
                <a:schemeClr val="dk2"/>
              </a:buClr>
              <a:buSzPts val="4000"/>
              <a:buNone/>
              <a:defRPr sz="5333">
                <a:solidFill>
                  <a:schemeClr val="dk2"/>
                </a:solidFill>
              </a:defRPr>
            </a:lvl7pPr>
            <a:lvl8pPr lvl="7">
              <a:spcBef>
                <a:spcPts val="0"/>
              </a:spcBef>
              <a:spcAft>
                <a:spcPts val="0"/>
              </a:spcAft>
              <a:buClr>
                <a:schemeClr val="dk2"/>
              </a:buClr>
              <a:buSzPts val="4000"/>
              <a:buNone/>
              <a:defRPr sz="5333">
                <a:solidFill>
                  <a:schemeClr val="dk2"/>
                </a:solidFill>
              </a:defRPr>
            </a:lvl8pPr>
            <a:lvl9pPr lvl="8">
              <a:spcBef>
                <a:spcPts val="0"/>
              </a:spcBef>
              <a:spcAft>
                <a:spcPts val="0"/>
              </a:spcAft>
              <a:buClr>
                <a:schemeClr val="dk2"/>
              </a:buClr>
              <a:buSzPts val="4000"/>
              <a:buNone/>
              <a:defRPr sz="5333">
                <a:solidFill>
                  <a:schemeClr val="dk2"/>
                </a:solidFill>
              </a:defRPr>
            </a:lvl9pPr>
          </a:lstStyle>
          <a:p>
            <a:endParaRPr/>
          </a:p>
        </p:txBody>
      </p:sp>
      <p:sp>
        <p:nvSpPr>
          <p:cNvPr id="19" name="Shape 19"/>
          <p:cNvSpPr txBox="1">
            <a:spLocks noGrp="1"/>
          </p:cNvSpPr>
          <p:nvPr>
            <p:ph type="subTitle" idx="1"/>
          </p:nvPr>
        </p:nvSpPr>
        <p:spPr>
          <a:xfrm>
            <a:off x="972793" y="4535333"/>
            <a:ext cx="5050400" cy="7216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2133"/>
            </a:lvl1pPr>
            <a:lvl2pPr lvl="1">
              <a:lnSpc>
                <a:spcPct val="100000"/>
              </a:lnSpc>
              <a:spcBef>
                <a:spcPts val="0"/>
              </a:spcBef>
              <a:spcAft>
                <a:spcPts val="0"/>
              </a:spcAft>
              <a:buSzPts val="1600"/>
              <a:buNone/>
              <a:defRPr sz="2133"/>
            </a:lvl2pPr>
            <a:lvl3pPr lvl="2">
              <a:lnSpc>
                <a:spcPct val="100000"/>
              </a:lnSpc>
              <a:spcBef>
                <a:spcPts val="0"/>
              </a:spcBef>
              <a:spcAft>
                <a:spcPts val="0"/>
              </a:spcAft>
              <a:buSzPts val="1600"/>
              <a:buNone/>
              <a:defRPr sz="2133"/>
            </a:lvl3pPr>
            <a:lvl4pPr lvl="3">
              <a:lnSpc>
                <a:spcPct val="100000"/>
              </a:lnSpc>
              <a:spcBef>
                <a:spcPts val="0"/>
              </a:spcBef>
              <a:spcAft>
                <a:spcPts val="0"/>
              </a:spcAft>
              <a:buSzPts val="1600"/>
              <a:buNone/>
              <a:defRPr sz="2133"/>
            </a:lvl4pPr>
            <a:lvl5pPr lvl="4">
              <a:lnSpc>
                <a:spcPct val="100000"/>
              </a:lnSpc>
              <a:spcBef>
                <a:spcPts val="0"/>
              </a:spcBef>
              <a:spcAft>
                <a:spcPts val="0"/>
              </a:spcAft>
              <a:buSzPts val="1600"/>
              <a:buNone/>
              <a:defRPr sz="2133"/>
            </a:lvl5pPr>
            <a:lvl6pPr lvl="5">
              <a:lnSpc>
                <a:spcPct val="100000"/>
              </a:lnSpc>
              <a:spcBef>
                <a:spcPts val="0"/>
              </a:spcBef>
              <a:spcAft>
                <a:spcPts val="0"/>
              </a:spcAft>
              <a:buSzPts val="1600"/>
              <a:buNone/>
              <a:defRPr sz="2133"/>
            </a:lvl6pPr>
            <a:lvl7pPr lvl="6">
              <a:lnSpc>
                <a:spcPct val="100000"/>
              </a:lnSpc>
              <a:spcBef>
                <a:spcPts val="0"/>
              </a:spcBef>
              <a:spcAft>
                <a:spcPts val="0"/>
              </a:spcAft>
              <a:buSzPts val="1600"/>
              <a:buNone/>
              <a:defRPr sz="2133"/>
            </a:lvl7pPr>
            <a:lvl8pPr lvl="7">
              <a:lnSpc>
                <a:spcPct val="100000"/>
              </a:lnSpc>
              <a:spcBef>
                <a:spcPts val="0"/>
              </a:spcBef>
              <a:spcAft>
                <a:spcPts val="0"/>
              </a:spcAft>
              <a:buSzPts val="1600"/>
              <a:buNone/>
              <a:defRPr sz="2133"/>
            </a:lvl8pPr>
            <a:lvl9pPr lvl="8">
              <a:lnSpc>
                <a:spcPct val="100000"/>
              </a:lnSpc>
              <a:spcBef>
                <a:spcPts val="0"/>
              </a:spcBef>
              <a:spcAft>
                <a:spcPts val="0"/>
              </a:spcAft>
              <a:buSzPts val="1600"/>
              <a:buNone/>
              <a:defRPr sz="2133"/>
            </a:lvl9pPr>
          </a:lstStyle>
          <a:p>
            <a:endParaRPr/>
          </a:p>
        </p:txBody>
      </p:sp>
      <p:sp>
        <p:nvSpPr>
          <p:cNvPr id="20" name="Shape 20"/>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grpSp>
        <p:nvGrpSpPr>
          <p:cNvPr id="21" name="Shape 21"/>
          <p:cNvGrpSpPr/>
          <p:nvPr/>
        </p:nvGrpSpPr>
        <p:grpSpPr>
          <a:xfrm>
            <a:off x="1107190" y="1588342"/>
            <a:ext cx="994351" cy="61101"/>
            <a:chOff x="4580561" y="2589004"/>
            <a:chExt cx="1064464" cy="25200"/>
          </a:xfrm>
        </p:grpSpPr>
        <p:sp>
          <p:nvSpPr>
            <p:cNvPr id="22" name="Shape 2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23" name="Shape 2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24" name="Shape 24"/>
          <p:cNvSpPr/>
          <p:nvPr/>
        </p:nvSpPr>
        <p:spPr>
          <a:xfrm>
            <a:off x="0" y="1"/>
            <a:ext cx="12192000" cy="622800"/>
          </a:xfrm>
          <a:prstGeom prst="rect">
            <a:avLst/>
          </a:prstGeom>
          <a:solidFill>
            <a:schemeClr val="lt1"/>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grpSp>
        <p:nvGrpSpPr>
          <p:cNvPr id="25" name="Shape 25"/>
          <p:cNvGrpSpPr/>
          <p:nvPr/>
        </p:nvGrpSpPr>
        <p:grpSpPr>
          <a:xfrm>
            <a:off x="6750966" y="1751119"/>
            <a:ext cx="4613105" cy="3560735"/>
            <a:chOff x="3553042" y="1657806"/>
            <a:chExt cx="3461100" cy="2671532"/>
          </a:xfrm>
        </p:grpSpPr>
        <p:sp>
          <p:nvSpPr>
            <p:cNvPr id="26" name="Shape 26"/>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27" name="Shape 27"/>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28" name="Shape 28"/>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29" name="Shape 29"/>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30" name="Shape 30"/>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31" name="Shape 31"/>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32" name="Shape 32"/>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33" name="Shape 3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pic>
        <p:nvPicPr>
          <p:cNvPr id="34" name="Shape 34" descr="Component Detail"/>
          <p:cNvPicPr preferRelativeResize="0"/>
          <p:nvPr/>
        </p:nvPicPr>
        <p:blipFill rotWithShape="1">
          <a:blip r:embed="rId2">
            <a:alphaModFix/>
          </a:blip>
          <a:srcRect b="25076"/>
          <a:stretch/>
        </p:blipFill>
        <p:spPr>
          <a:xfrm>
            <a:off x="6882301" y="1866389"/>
            <a:ext cx="4350433" cy="2444567"/>
          </a:xfrm>
          <a:prstGeom prst="rect">
            <a:avLst/>
          </a:prstGeom>
          <a:noFill/>
          <a:ln>
            <a:noFill/>
          </a:ln>
        </p:spPr>
      </p:pic>
      <p:sp>
        <p:nvSpPr>
          <p:cNvPr id="35" name="Shape 35"/>
          <p:cNvSpPr/>
          <p:nvPr/>
        </p:nvSpPr>
        <p:spPr>
          <a:xfrm flipH="1">
            <a:off x="6874929" y="1869102"/>
            <a:ext cx="4358103" cy="2417324"/>
          </a:xfrm>
          <a:prstGeom prst="rtTriangle">
            <a:avLst/>
          </a:prstGeom>
          <a:solidFill>
            <a:srgbClr val="000000">
              <a:alpha val="3080"/>
            </a:srgbClr>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grpSp>
        <p:nvGrpSpPr>
          <p:cNvPr id="36" name="Shape 36"/>
          <p:cNvGrpSpPr/>
          <p:nvPr/>
        </p:nvGrpSpPr>
        <p:grpSpPr>
          <a:xfrm>
            <a:off x="10222242" y="2770503"/>
            <a:ext cx="1530905" cy="3043685"/>
            <a:chOff x="7666681" y="2077877"/>
            <a:chExt cx="1148179" cy="2282764"/>
          </a:xfrm>
        </p:grpSpPr>
        <p:grpSp>
          <p:nvGrpSpPr>
            <p:cNvPr id="37" name="Shape 37"/>
            <p:cNvGrpSpPr/>
            <p:nvPr/>
          </p:nvGrpSpPr>
          <p:grpSpPr>
            <a:xfrm>
              <a:off x="7666681" y="2077877"/>
              <a:ext cx="1148179" cy="2282764"/>
              <a:chOff x="3983627" y="1676395"/>
              <a:chExt cx="1449538" cy="2881914"/>
            </a:xfrm>
          </p:grpSpPr>
          <p:sp>
            <p:nvSpPr>
              <p:cNvPr id="38" name="Shape 38"/>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39" name="Shape 39"/>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40" name="Shape 40"/>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pic>
          <p:nvPicPr>
            <p:cNvPr id="41" name="Shape 41"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Shape 42"/>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pic>
        <p:nvPicPr>
          <p:cNvPr id="43" name="Picture 42" descr="A close up of a logo&#10;&#10;Description generated with very high confidence">
            <a:extLst>
              <a:ext uri="{FF2B5EF4-FFF2-40B4-BE49-F238E27FC236}">
                <a16:creationId xmlns:a16="http://schemas.microsoft.com/office/drawing/2014/main" id="{F2A16FFF-97F7-466E-B821-0184F472B09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45" name="Picture 44" descr="A close up of a logo&#10;&#10;Description generated with very high confidence">
            <a:extLst>
              <a:ext uri="{FF2B5EF4-FFF2-40B4-BE49-F238E27FC236}">
                <a16:creationId xmlns:a16="http://schemas.microsoft.com/office/drawing/2014/main" id="{B95F4A63-AD28-440D-9644-86B684908630}"/>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46" name="Picture 45" descr="A close up of a sign&#10;&#10;Description generated with high confidence">
            <a:extLst>
              <a:ext uri="{FF2B5EF4-FFF2-40B4-BE49-F238E27FC236}">
                <a16:creationId xmlns:a16="http://schemas.microsoft.com/office/drawing/2014/main" id="{FE1A0E4B-5261-4449-8232-7C5E16D1518A}"/>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47" name="Picture 46">
            <a:extLst>
              <a:ext uri="{FF2B5EF4-FFF2-40B4-BE49-F238E27FC236}">
                <a16:creationId xmlns:a16="http://schemas.microsoft.com/office/drawing/2014/main" id="{10DEB89E-632B-4C27-9F64-32FB7977411D}"/>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48" name="Group 47">
            <a:extLst>
              <a:ext uri="{FF2B5EF4-FFF2-40B4-BE49-F238E27FC236}">
                <a16:creationId xmlns:a16="http://schemas.microsoft.com/office/drawing/2014/main" id="{36F98B75-172C-4799-9010-D6FFD009BA3F}"/>
              </a:ext>
            </a:extLst>
          </p:cNvPr>
          <p:cNvGrpSpPr/>
          <p:nvPr userDrawn="1"/>
        </p:nvGrpSpPr>
        <p:grpSpPr>
          <a:xfrm>
            <a:off x="-1" y="6390855"/>
            <a:ext cx="10466717" cy="457201"/>
            <a:chOff x="-1" y="6390855"/>
            <a:chExt cx="10466717" cy="457201"/>
          </a:xfrm>
        </p:grpSpPr>
        <p:sp>
          <p:nvSpPr>
            <p:cNvPr id="49" name="Parallelogram 48">
              <a:extLst>
                <a:ext uri="{FF2B5EF4-FFF2-40B4-BE49-F238E27FC236}">
                  <a16:creationId xmlns:a16="http://schemas.microsoft.com/office/drawing/2014/main" id="{905617BA-60FF-46F1-BA7C-FEDD7EAF2B01}"/>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61C5C92D-47F8-426F-9228-D388C4C00308}"/>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9692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dk1"/>
        </a:solidFill>
        <a:effectLst/>
      </p:bgPr>
    </p:bg>
    <p:spTree>
      <p:nvGrpSpPr>
        <p:cNvPr id="1" name="Shape 43"/>
        <p:cNvGrpSpPr/>
        <p:nvPr/>
      </p:nvGrpSpPr>
      <p:grpSpPr>
        <a:xfrm>
          <a:off x="0" y="0"/>
          <a:ext cx="0" cy="0"/>
          <a:chOff x="0" y="0"/>
          <a:chExt cx="0" cy="0"/>
        </a:xfrm>
      </p:grpSpPr>
      <p:grpSp>
        <p:nvGrpSpPr>
          <p:cNvPr id="44" name="Shape 44"/>
          <p:cNvGrpSpPr/>
          <p:nvPr/>
        </p:nvGrpSpPr>
        <p:grpSpPr>
          <a:xfrm>
            <a:off x="1107190" y="1588342"/>
            <a:ext cx="994351" cy="61101"/>
            <a:chOff x="4580561" y="2589004"/>
            <a:chExt cx="1064464" cy="25200"/>
          </a:xfrm>
        </p:grpSpPr>
        <p:sp>
          <p:nvSpPr>
            <p:cNvPr id="45" name="Shape 4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46" name="Shape 46"/>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47" name="Shape 47"/>
          <p:cNvSpPr txBox="1">
            <a:spLocks noGrp="1"/>
          </p:cNvSpPr>
          <p:nvPr>
            <p:ph type="title"/>
          </p:nvPr>
        </p:nvSpPr>
        <p:spPr>
          <a:xfrm>
            <a:off x="972600" y="1763267"/>
            <a:ext cx="10251200" cy="20248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000"/>
              <a:buNone/>
              <a:defRPr sz="4000">
                <a:solidFill>
                  <a:schemeClr val="lt1"/>
                </a:solidFill>
              </a:defRPr>
            </a:lvl1pPr>
            <a:lvl2pPr lvl="1">
              <a:spcBef>
                <a:spcPts val="0"/>
              </a:spcBef>
              <a:spcAft>
                <a:spcPts val="0"/>
              </a:spcAft>
              <a:buClr>
                <a:schemeClr val="lt1"/>
              </a:buClr>
              <a:buSzPts val="3000"/>
              <a:buNone/>
              <a:defRPr sz="4000">
                <a:solidFill>
                  <a:schemeClr val="lt1"/>
                </a:solidFill>
              </a:defRPr>
            </a:lvl2pPr>
            <a:lvl3pPr lvl="2">
              <a:spcBef>
                <a:spcPts val="0"/>
              </a:spcBef>
              <a:spcAft>
                <a:spcPts val="0"/>
              </a:spcAft>
              <a:buClr>
                <a:schemeClr val="lt1"/>
              </a:buClr>
              <a:buSzPts val="3000"/>
              <a:buNone/>
              <a:defRPr sz="4000">
                <a:solidFill>
                  <a:schemeClr val="lt1"/>
                </a:solidFill>
              </a:defRPr>
            </a:lvl3pPr>
            <a:lvl4pPr lvl="3">
              <a:spcBef>
                <a:spcPts val="0"/>
              </a:spcBef>
              <a:spcAft>
                <a:spcPts val="0"/>
              </a:spcAft>
              <a:buClr>
                <a:schemeClr val="lt1"/>
              </a:buClr>
              <a:buSzPts val="3000"/>
              <a:buNone/>
              <a:defRPr sz="4000">
                <a:solidFill>
                  <a:schemeClr val="lt1"/>
                </a:solidFill>
              </a:defRPr>
            </a:lvl4pPr>
            <a:lvl5pPr lvl="4">
              <a:spcBef>
                <a:spcPts val="0"/>
              </a:spcBef>
              <a:spcAft>
                <a:spcPts val="0"/>
              </a:spcAft>
              <a:buClr>
                <a:schemeClr val="lt1"/>
              </a:buClr>
              <a:buSzPts val="3000"/>
              <a:buNone/>
              <a:defRPr sz="4000">
                <a:solidFill>
                  <a:schemeClr val="lt1"/>
                </a:solidFill>
              </a:defRPr>
            </a:lvl5pPr>
            <a:lvl6pPr lvl="5">
              <a:spcBef>
                <a:spcPts val="0"/>
              </a:spcBef>
              <a:spcAft>
                <a:spcPts val="0"/>
              </a:spcAft>
              <a:buClr>
                <a:schemeClr val="lt1"/>
              </a:buClr>
              <a:buSzPts val="3000"/>
              <a:buNone/>
              <a:defRPr sz="4000">
                <a:solidFill>
                  <a:schemeClr val="lt1"/>
                </a:solidFill>
              </a:defRPr>
            </a:lvl6pPr>
            <a:lvl7pPr lvl="6">
              <a:spcBef>
                <a:spcPts val="0"/>
              </a:spcBef>
              <a:spcAft>
                <a:spcPts val="0"/>
              </a:spcAft>
              <a:buClr>
                <a:schemeClr val="lt1"/>
              </a:buClr>
              <a:buSzPts val="3000"/>
              <a:buNone/>
              <a:defRPr sz="4000">
                <a:solidFill>
                  <a:schemeClr val="lt1"/>
                </a:solidFill>
              </a:defRPr>
            </a:lvl7pPr>
            <a:lvl8pPr lvl="7">
              <a:spcBef>
                <a:spcPts val="0"/>
              </a:spcBef>
              <a:spcAft>
                <a:spcPts val="0"/>
              </a:spcAft>
              <a:buClr>
                <a:schemeClr val="lt1"/>
              </a:buClr>
              <a:buSzPts val="3000"/>
              <a:buNone/>
              <a:defRPr sz="4000">
                <a:solidFill>
                  <a:schemeClr val="lt1"/>
                </a:solidFill>
              </a:defRPr>
            </a:lvl8pPr>
            <a:lvl9pPr lvl="8">
              <a:spcBef>
                <a:spcPts val="0"/>
              </a:spcBef>
              <a:spcAft>
                <a:spcPts val="0"/>
              </a:spcAft>
              <a:buClr>
                <a:schemeClr val="lt1"/>
              </a:buClr>
              <a:buSzPts val="3000"/>
              <a:buNone/>
              <a:defRPr sz="4000">
                <a:solidFill>
                  <a:schemeClr val="lt1"/>
                </a:solidFill>
              </a:defRPr>
            </a:lvl9pPr>
          </a:lstStyle>
          <a:p>
            <a:endParaRPr/>
          </a:p>
        </p:txBody>
      </p:sp>
      <p:sp>
        <p:nvSpPr>
          <p:cNvPr id="48" name="Shape 48"/>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0501365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9"/>
        <p:cNvGrpSpPr/>
        <p:nvPr/>
      </p:nvGrpSpPr>
      <p:grpSpPr>
        <a:xfrm>
          <a:off x="0" y="0"/>
          <a:ext cx="0" cy="0"/>
          <a:chOff x="0" y="0"/>
          <a:chExt cx="0" cy="0"/>
        </a:xfrm>
      </p:grpSpPr>
      <p:grpSp>
        <p:nvGrpSpPr>
          <p:cNvPr id="51" name="Shape 51"/>
          <p:cNvGrpSpPr/>
          <p:nvPr/>
        </p:nvGrpSpPr>
        <p:grpSpPr>
          <a:xfrm>
            <a:off x="1107190" y="923336"/>
            <a:ext cx="994351" cy="61101"/>
            <a:chOff x="4580561" y="2589004"/>
            <a:chExt cx="1064464" cy="25200"/>
          </a:xfrm>
        </p:grpSpPr>
        <p:sp>
          <p:nvSpPr>
            <p:cNvPr id="52" name="Shape 5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53" name="Shape 5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54" name="Shape 54"/>
          <p:cNvSpPr txBox="1">
            <a:spLocks noGrp="1"/>
          </p:cNvSpPr>
          <p:nvPr>
            <p:ph type="title"/>
          </p:nvPr>
        </p:nvSpPr>
        <p:spPr>
          <a:xfrm>
            <a:off x="1075129" y="164060"/>
            <a:ext cx="10251600" cy="7136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4000">
                <a:solidFill>
                  <a:schemeClr val="bg2">
                    <a:lumMod val="50000"/>
                    <a:lumOff val="50000"/>
                  </a:schemeClr>
                </a:solidFill>
              </a:defRPr>
            </a:lvl1pPr>
            <a:lvl2pPr lvl="1">
              <a:spcBef>
                <a:spcPts val="0"/>
              </a:spcBef>
              <a:spcAft>
                <a:spcPts val="0"/>
              </a:spcAft>
              <a:buClr>
                <a:schemeClr val="dk2"/>
              </a:buClr>
              <a:buSzPts val="3000"/>
              <a:buNone/>
              <a:defRPr sz="4000">
                <a:solidFill>
                  <a:schemeClr val="dk2"/>
                </a:solidFill>
              </a:defRPr>
            </a:lvl2pPr>
            <a:lvl3pPr lvl="2">
              <a:spcBef>
                <a:spcPts val="0"/>
              </a:spcBef>
              <a:spcAft>
                <a:spcPts val="0"/>
              </a:spcAft>
              <a:buClr>
                <a:schemeClr val="dk2"/>
              </a:buClr>
              <a:buSzPts val="3000"/>
              <a:buNone/>
              <a:defRPr sz="4000">
                <a:solidFill>
                  <a:schemeClr val="dk2"/>
                </a:solidFill>
              </a:defRPr>
            </a:lvl3pPr>
            <a:lvl4pPr lvl="3">
              <a:spcBef>
                <a:spcPts val="0"/>
              </a:spcBef>
              <a:spcAft>
                <a:spcPts val="0"/>
              </a:spcAft>
              <a:buClr>
                <a:schemeClr val="dk2"/>
              </a:buClr>
              <a:buSzPts val="3000"/>
              <a:buNone/>
              <a:defRPr sz="4000">
                <a:solidFill>
                  <a:schemeClr val="dk2"/>
                </a:solidFill>
              </a:defRPr>
            </a:lvl4pPr>
            <a:lvl5pPr lvl="4">
              <a:spcBef>
                <a:spcPts val="0"/>
              </a:spcBef>
              <a:spcAft>
                <a:spcPts val="0"/>
              </a:spcAft>
              <a:buClr>
                <a:schemeClr val="dk2"/>
              </a:buClr>
              <a:buSzPts val="3000"/>
              <a:buNone/>
              <a:defRPr sz="4000">
                <a:solidFill>
                  <a:schemeClr val="dk2"/>
                </a:solidFill>
              </a:defRPr>
            </a:lvl5pPr>
            <a:lvl6pPr lvl="5">
              <a:spcBef>
                <a:spcPts val="0"/>
              </a:spcBef>
              <a:spcAft>
                <a:spcPts val="0"/>
              </a:spcAft>
              <a:buClr>
                <a:schemeClr val="dk2"/>
              </a:buClr>
              <a:buSzPts val="3000"/>
              <a:buNone/>
              <a:defRPr sz="4000">
                <a:solidFill>
                  <a:schemeClr val="dk2"/>
                </a:solidFill>
              </a:defRPr>
            </a:lvl6pPr>
            <a:lvl7pPr lvl="6">
              <a:spcBef>
                <a:spcPts val="0"/>
              </a:spcBef>
              <a:spcAft>
                <a:spcPts val="0"/>
              </a:spcAft>
              <a:buClr>
                <a:schemeClr val="dk2"/>
              </a:buClr>
              <a:buSzPts val="3000"/>
              <a:buNone/>
              <a:defRPr sz="4000">
                <a:solidFill>
                  <a:schemeClr val="dk2"/>
                </a:solidFill>
              </a:defRPr>
            </a:lvl7pPr>
            <a:lvl8pPr lvl="7">
              <a:spcBef>
                <a:spcPts val="0"/>
              </a:spcBef>
              <a:spcAft>
                <a:spcPts val="0"/>
              </a:spcAft>
              <a:buClr>
                <a:schemeClr val="dk2"/>
              </a:buClr>
              <a:buSzPts val="3000"/>
              <a:buNone/>
              <a:defRPr sz="4000">
                <a:solidFill>
                  <a:schemeClr val="dk2"/>
                </a:solidFill>
              </a:defRPr>
            </a:lvl8pPr>
            <a:lvl9pPr lvl="8">
              <a:spcBef>
                <a:spcPts val="0"/>
              </a:spcBef>
              <a:spcAft>
                <a:spcPts val="0"/>
              </a:spcAft>
              <a:buClr>
                <a:schemeClr val="dk2"/>
              </a:buClr>
              <a:buSzPts val="3000"/>
              <a:buNone/>
              <a:defRPr sz="4000">
                <a:solidFill>
                  <a:schemeClr val="dk2"/>
                </a:solidFill>
              </a:defRPr>
            </a:lvl9pPr>
          </a:lstStyle>
          <a:p>
            <a:endParaRPr dirty="0"/>
          </a:p>
        </p:txBody>
      </p:sp>
      <p:sp>
        <p:nvSpPr>
          <p:cNvPr id="55" name="Shape 55"/>
          <p:cNvSpPr txBox="1">
            <a:spLocks noGrp="1"/>
          </p:cNvSpPr>
          <p:nvPr>
            <p:ph type="body" idx="1"/>
          </p:nvPr>
        </p:nvSpPr>
        <p:spPr>
          <a:xfrm>
            <a:off x="972600" y="2771833"/>
            <a:ext cx="10251600" cy="30148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56" name="Shape 56"/>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467296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57"/>
        <p:cNvGrpSpPr/>
        <p:nvPr/>
      </p:nvGrpSpPr>
      <p:grpSpPr>
        <a:xfrm>
          <a:off x="0" y="0"/>
          <a:ext cx="0" cy="0"/>
          <a:chOff x="0" y="0"/>
          <a:chExt cx="0" cy="0"/>
        </a:xfrm>
      </p:grpSpPr>
      <p:grpSp>
        <p:nvGrpSpPr>
          <p:cNvPr id="59" name="Shape 59"/>
          <p:cNvGrpSpPr/>
          <p:nvPr/>
        </p:nvGrpSpPr>
        <p:grpSpPr>
          <a:xfrm>
            <a:off x="1107190" y="945515"/>
            <a:ext cx="994351" cy="61101"/>
            <a:chOff x="4580561" y="2589004"/>
            <a:chExt cx="1064464" cy="25200"/>
          </a:xfrm>
        </p:grpSpPr>
        <p:sp>
          <p:nvSpPr>
            <p:cNvPr id="60" name="Shape 6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61" name="Shape 6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62" name="Shape 62"/>
          <p:cNvSpPr txBox="1">
            <a:spLocks noGrp="1"/>
          </p:cNvSpPr>
          <p:nvPr>
            <p:ph type="title"/>
          </p:nvPr>
        </p:nvSpPr>
        <p:spPr>
          <a:xfrm>
            <a:off x="1107189" y="119743"/>
            <a:ext cx="10251200" cy="7136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4000">
                <a:solidFill>
                  <a:schemeClr val="bg2">
                    <a:lumMod val="50000"/>
                    <a:lumOff val="50000"/>
                  </a:schemeClr>
                </a:solidFill>
              </a:defRPr>
            </a:lvl1pPr>
            <a:lvl2pPr lvl="1">
              <a:spcBef>
                <a:spcPts val="0"/>
              </a:spcBef>
              <a:spcAft>
                <a:spcPts val="0"/>
              </a:spcAft>
              <a:buClr>
                <a:schemeClr val="dk2"/>
              </a:buClr>
              <a:buSzPts val="3000"/>
              <a:buNone/>
              <a:defRPr sz="4000">
                <a:solidFill>
                  <a:schemeClr val="dk2"/>
                </a:solidFill>
              </a:defRPr>
            </a:lvl2pPr>
            <a:lvl3pPr lvl="2">
              <a:spcBef>
                <a:spcPts val="0"/>
              </a:spcBef>
              <a:spcAft>
                <a:spcPts val="0"/>
              </a:spcAft>
              <a:buClr>
                <a:schemeClr val="dk2"/>
              </a:buClr>
              <a:buSzPts val="3000"/>
              <a:buNone/>
              <a:defRPr sz="4000">
                <a:solidFill>
                  <a:schemeClr val="dk2"/>
                </a:solidFill>
              </a:defRPr>
            </a:lvl3pPr>
            <a:lvl4pPr lvl="3">
              <a:spcBef>
                <a:spcPts val="0"/>
              </a:spcBef>
              <a:spcAft>
                <a:spcPts val="0"/>
              </a:spcAft>
              <a:buClr>
                <a:schemeClr val="dk2"/>
              </a:buClr>
              <a:buSzPts val="3000"/>
              <a:buNone/>
              <a:defRPr sz="4000">
                <a:solidFill>
                  <a:schemeClr val="dk2"/>
                </a:solidFill>
              </a:defRPr>
            </a:lvl4pPr>
            <a:lvl5pPr lvl="4">
              <a:spcBef>
                <a:spcPts val="0"/>
              </a:spcBef>
              <a:spcAft>
                <a:spcPts val="0"/>
              </a:spcAft>
              <a:buClr>
                <a:schemeClr val="dk2"/>
              </a:buClr>
              <a:buSzPts val="3000"/>
              <a:buNone/>
              <a:defRPr sz="4000">
                <a:solidFill>
                  <a:schemeClr val="dk2"/>
                </a:solidFill>
              </a:defRPr>
            </a:lvl5pPr>
            <a:lvl6pPr lvl="5">
              <a:spcBef>
                <a:spcPts val="0"/>
              </a:spcBef>
              <a:spcAft>
                <a:spcPts val="0"/>
              </a:spcAft>
              <a:buClr>
                <a:schemeClr val="dk2"/>
              </a:buClr>
              <a:buSzPts val="3000"/>
              <a:buNone/>
              <a:defRPr sz="4000">
                <a:solidFill>
                  <a:schemeClr val="dk2"/>
                </a:solidFill>
              </a:defRPr>
            </a:lvl6pPr>
            <a:lvl7pPr lvl="6">
              <a:spcBef>
                <a:spcPts val="0"/>
              </a:spcBef>
              <a:spcAft>
                <a:spcPts val="0"/>
              </a:spcAft>
              <a:buClr>
                <a:schemeClr val="dk2"/>
              </a:buClr>
              <a:buSzPts val="3000"/>
              <a:buNone/>
              <a:defRPr sz="4000">
                <a:solidFill>
                  <a:schemeClr val="dk2"/>
                </a:solidFill>
              </a:defRPr>
            </a:lvl7pPr>
            <a:lvl8pPr lvl="7">
              <a:spcBef>
                <a:spcPts val="0"/>
              </a:spcBef>
              <a:spcAft>
                <a:spcPts val="0"/>
              </a:spcAft>
              <a:buClr>
                <a:schemeClr val="dk2"/>
              </a:buClr>
              <a:buSzPts val="3000"/>
              <a:buNone/>
              <a:defRPr sz="4000">
                <a:solidFill>
                  <a:schemeClr val="dk2"/>
                </a:solidFill>
              </a:defRPr>
            </a:lvl8pPr>
            <a:lvl9pPr lvl="8">
              <a:spcBef>
                <a:spcPts val="0"/>
              </a:spcBef>
              <a:spcAft>
                <a:spcPts val="0"/>
              </a:spcAft>
              <a:buClr>
                <a:schemeClr val="dk2"/>
              </a:buClr>
              <a:buSzPts val="3000"/>
              <a:buNone/>
              <a:defRPr sz="4000">
                <a:solidFill>
                  <a:schemeClr val="dk2"/>
                </a:solidFill>
              </a:defRPr>
            </a:lvl9pPr>
          </a:lstStyle>
          <a:p>
            <a:endParaRPr dirty="0"/>
          </a:p>
        </p:txBody>
      </p:sp>
      <p:sp>
        <p:nvSpPr>
          <p:cNvPr id="63" name="Shape 63"/>
          <p:cNvSpPr txBox="1">
            <a:spLocks noGrp="1"/>
          </p:cNvSpPr>
          <p:nvPr>
            <p:ph type="body" idx="1"/>
          </p:nvPr>
        </p:nvSpPr>
        <p:spPr>
          <a:xfrm>
            <a:off x="972433" y="2771833"/>
            <a:ext cx="5032400" cy="30148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64" name="Shape 64"/>
          <p:cNvSpPr txBox="1">
            <a:spLocks noGrp="1"/>
          </p:cNvSpPr>
          <p:nvPr>
            <p:ph type="body" idx="2"/>
          </p:nvPr>
        </p:nvSpPr>
        <p:spPr>
          <a:xfrm>
            <a:off x="6191472" y="2771833"/>
            <a:ext cx="5032400" cy="30148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65" name="Shape 65"/>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561438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66"/>
        <p:cNvGrpSpPr/>
        <p:nvPr/>
      </p:nvGrpSpPr>
      <p:grpSpPr>
        <a:xfrm>
          <a:off x="0" y="0"/>
          <a:ext cx="0" cy="0"/>
          <a:chOff x="0" y="0"/>
          <a:chExt cx="0" cy="0"/>
        </a:xfrm>
      </p:grpSpPr>
      <p:grpSp>
        <p:nvGrpSpPr>
          <p:cNvPr id="68" name="Shape 68"/>
          <p:cNvGrpSpPr/>
          <p:nvPr/>
        </p:nvGrpSpPr>
        <p:grpSpPr>
          <a:xfrm>
            <a:off x="1107190" y="1028632"/>
            <a:ext cx="994351" cy="61101"/>
            <a:chOff x="4580561" y="2589004"/>
            <a:chExt cx="1064464" cy="25200"/>
          </a:xfrm>
        </p:grpSpPr>
        <p:sp>
          <p:nvSpPr>
            <p:cNvPr id="69" name="Shape 6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70" name="Shape 7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71" name="Shape 71"/>
          <p:cNvSpPr txBox="1">
            <a:spLocks noGrp="1"/>
          </p:cNvSpPr>
          <p:nvPr>
            <p:ph type="title"/>
          </p:nvPr>
        </p:nvSpPr>
        <p:spPr>
          <a:xfrm>
            <a:off x="1107189" y="232013"/>
            <a:ext cx="10251200" cy="7136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4000">
                <a:solidFill>
                  <a:schemeClr val="bg2">
                    <a:lumMod val="50000"/>
                    <a:lumOff val="50000"/>
                  </a:schemeClr>
                </a:solidFill>
              </a:defRPr>
            </a:lvl1pPr>
            <a:lvl2pPr lvl="1">
              <a:spcBef>
                <a:spcPts val="0"/>
              </a:spcBef>
              <a:spcAft>
                <a:spcPts val="0"/>
              </a:spcAft>
              <a:buClr>
                <a:schemeClr val="dk2"/>
              </a:buClr>
              <a:buSzPts val="3000"/>
              <a:buNone/>
              <a:defRPr sz="4000">
                <a:solidFill>
                  <a:schemeClr val="dk2"/>
                </a:solidFill>
              </a:defRPr>
            </a:lvl2pPr>
            <a:lvl3pPr lvl="2">
              <a:spcBef>
                <a:spcPts val="0"/>
              </a:spcBef>
              <a:spcAft>
                <a:spcPts val="0"/>
              </a:spcAft>
              <a:buClr>
                <a:schemeClr val="dk2"/>
              </a:buClr>
              <a:buSzPts val="3000"/>
              <a:buNone/>
              <a:defRPr sz="4000">
                <a:solidFill>
                  <a:schemeClr val="dk2"/>
                </a:solidFill>
              </a:defRPr>
            </a:lvl3pPr>
            <a:lvl4pPr lvl="3">
              <a:spcBef>
                <a:spcPts val="0"/>
              </a:spcBef>
              <a:spcAft>
                <a:spcPts val="0"/>
              </a:spcAft>
              <a:buClr>
                <a:schemeClr val="dk2"/>
              </a:buClr>
              <a:buSzPts val="3000"/>
              <a:buNone/>
              <a:defRPr sz="4000">
                <a:solidFill>
                  <a:schemeClr val="dk2"/>
                </a:solidFill>
              </a:defRPr>
            </a:lvl4pPr>
            <a:lvl5pPr lvl="4">
              <a:spcBef>
                <a:spcPts val="0"/>
              </a:spcBef>
              <a:spcAft>
                <a:spcPts val="0"/>
              </a:spcAft>
              <a:buClr>
                <a:schemeClr val="dk2"/>
              </a:buClr>
              <a:buSzPts val="3000"/>
              <a:buNone/>
              <a:defRPr sz="4000">
                <a:solidFill>
                  <a:schemeClr val="dk2"/>
                </a:solidFill>
              </a:defRPr>
            </a:lvl5pPr>
            <a:lvl6pPr lvl="5">
              <a:spcBef>
                <a:spcPts val="0"/>
              </a:spcBef>
              <a:spcAft>
                <a:spcPts val="0"/>
              </a:spcAft>
              <a:buClr>
                <a:schemeClr val="dk2"/>
              </a:buClr>
              <a:buSzPts val="3000"/>
              <a:buNone/>
              <a:defRPr sz="4000">
                <a:solidFill>
                  <a:schemeClr val="dk2"/>
                </a:solidFill>
              </a:defRPr>
            </a:lvl6pPr>
            <a:lvl7pPr lvl="6">
              <a:spcBef>
                <a:spcPts val="0"/>
              </a:spcBef>
              <a:spcAft>
                <a:spcPts val="0"/>
              </a:spcAft>
              <a:buClr>
                <a:schemeClr val="dk2"/>
              </a:buClr>
              <a:buSzPts val="3000"/>
              <a:buNone/>
              <a:defRPr sz="4000">
                <a:solidFill>
                  <a:schemeClr val="dk2"/>
                </a:solidFill>
              </a:defRPr>
            </a:lvl7pPr>
            <a:lvl8pPr lvl="7">
              <a:spcBef>
                <a:spcPts val="0"/>
              </a:spcBef>
              <a:spcAft>
                <a:spcPts val="0"/>
              </a:spcAft>
              <a:buClr>
                <a:schemeClr val="dk2"/>
              </a:buClr>
              <a:buSzPts val="3000"/>
              <a:buNone/>
              <a:defRPr sz="4000">
                <a:solidFill>
                  <a:schemeClr val="dk2"/>
                </a:solidFill>
              </a:defRPr>
            </a:lvl8pPr>
            <a:lvl9pPr lvl="8">
              <a:spcBef>
                <a:spcPts val="0"/>
              </a:spcBef>
              <a:spcAft>
                <a:spcPts val="0"/>
              </a:spcAft>
              <a:buClr>
                <a:schemeClr val="dk2"/>
              </a:buClr>
              <a:buSzPts val="3000"/>
              <a:buNone/>
              <a:defRPr sz="4000">
                <a:solidFill>
                  <a:schemeClr val="dk2"/>
                </a:solidFill>
              </a:defRPr>
            </a:lvl9pPr>
          </a:lstStyle>
          <a:p>
            <a:endParaRPr dirty="0"/>
          </a:p>
        </p:txBody>
      </p:sp>
      <p:sp>
        <p:nvSpPr>
          <p:cNvPr id="72" name="Shape 72"/>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110465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73"/>
        <p:cNvGrpSpPr/>
        <p:nvPr/>
      </p:nvGrpSpPr>
      <p:grpSpPr>
        <a:xfrm>
          <a:off x="0" y="0"/>
          <a:ext cx="0" cy="0"/>
          <a:chOff x="0" y="0"/>
          <a:chExt cx="0" cy="0"/>
        </a:xfrm>
      </p:grpSpPr>
      <p:sp>
        <p:nvSpPr>
          <p:cNvPr id="74" name="Shape 74"/>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sp>
        <p:nvSpPr>
          <p:cNvPr id="75" name="Shape 75"/>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7979739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76"/>
        <p:cNvGrpSpPr/>
        <p:nvPr/>
      </p:nvGrpSpPr>
      <p:grpSpPr>
        <a:xfrm>
          <a:off x="0" y="0"/>
          <a:ext cx="0" cy="0"/>
          <a:chOff x="0" y="0"/>
          <a:chExt cx="0" cy="0"/>
        </a:xfrm>
      </p:grpSpPr>
      <p:sp>
        <p:nvSpPr>
          <p:cNvPr id="77" name="Shape 77"/>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grpSp>
        <p:nvGrpSpPr>
          <p:cNvPr id="78" name="Shape 78"/>
          <p:cNvGrpSpPr/>
          <p:nvPr/>
        </p:nvGrpSpPr>
        <p:grpSpPr>
          <a:xfrm>
            <a:off x="1107190" y="1588342"/>
            <a:ext cx="994351" cy="61101"/>
            <a:chOff x="4580561" y="2589004"/>
            <a:chExt cx="1064464" cy="25200"/>
          </a:xfrm>
        </p:grpSpPr>
        <p:sp>
          <p:nvSpPr>
            <p:cNvPr id="79" name="Shape 7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80" name="Shape 8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81" name="Shape 81"/>
          <p:cNvSpPr txBox="1">
            <a:spLocks noGrp="1"/>
          </p:cNvSpPr>
          <p:nvPr>
            <p:ph type="title"/>
          </p:nvPr>
        </p:nvSpPr>
        <p:spPr>
          <a:xfrm>
            <a:off x="973333" y="1758200"/>
            <a:ext cx="4401200" cy="18420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4000">
                <a:solidFill>
                  <a:schemeClr val="dk2"/>
                </a:solidFill>
              </a:defRPr>
            </a:lvl1pPr>
            <a:lvl2pPr lvl="1">
              <a:spcBef>
                <a:spcPts val="0"/>
              </a:spcBef>
              <a:spcAft>
                <a:spcPts val="0"/>
              </a:spcAft>
              <a:buClr>
                <a:schemeClr val="dk2"/>
              </a:buClr>
              <a:buSzPts val="3000"/>
              <a:buNone/>
              <a:defRPr sz="4000">
                <a:solidFill>
                  <a:schemeClr val="dk2"/>
                </a:solidFill>
              </a:defRPr>
            </a:lvl2pPr>
            <a:lvl3pPr lvl="2">
              <a:spcBef>
                <a:spcPts val="0"/>
              </a:spcBef>
              <a:spcAft>
                <a:spcPts val="0"/>
              </a:spcAft>
              <a:buClr>
                <a:schemeClr val="dk2"/>
              </a:buClr>
              <a:buSzPts val="3000"/>
              <a:buNone/>
              <a:defRPr sz="4000">
                <a:solidFill>
                  <a:schemeClr val="dk2"/>
                </a:solidFill>
              </a:defRPr>
            </a:lvl3pPr>
            <a:lvl4pPr lvl="3">
              <a:spcBef>
                <a:spcPts val="0"/>
              </a:spcBef>
              <a:spcAft>
                <a:spcPts val="0"/>
              </a:spcAft>
              <a:buClr>
                <a:schemeClr val="dk2"/>
              </a:buClr>
              <a:buSzPts val="3000"/>
              <a:buNone/>
              <a:defRPr sz="4000">
                <a:solidFill>
                  <a:schemeClr val="dk2"/>
                </a:solidFill>
              </a:defRPr>
            </a:lvl4pPr>
            <a:lvl5pPr lvl="4">
              <a:spcBef>
                <a:spcPts val="0"/>
              </a:spcBef>
              <a:spcAft>
                <a:spcPts val="0"/>
              </a:spcAft>
              <a:buClr>
                <a:schemeClr val="dk2"/>
              </a:buClr>
              <a:buSzPts val="3000"/>
              <a:buNone/>
              <a:defRPr sz="4000">
                <a:solidFill>
                  <a:schemeClr val="dk2"/>
                </a:solidFill>
              </a:defRPr>
            </a:lvl5pPr>
            <a:lvl6pPr lvl="5">
              <a:spcBef>
                <a:spcPts val="0"/>
              </a:spcBef>
              <a:spcAft>
                <a:spcPts val="0"/>
              </a:spcAft>
              <a:buClr>
                <a:schemeClr val="dk2"/>
              </a:buClr>
              <a:buSzPts val="3000"/>
              <a:buNone/>
              <a:defRPr sz="4000">
                <a:solidFill>
                  <a:schemeClr val="dk2"/>
                </a:solidFill>
              </a:defRPr>
            </a:lvl6pPr>
            <a:lvl7pPr lvl="6">
              <a:spcBef>
                <a:spcPts val="0"/>
              </a:spcBef>
              <a:spcAft>
                <a:spcPts val="0"/>
              </a:spcAft>
              <a:buClr>
                <a:schemeClr val="dk2"/>
              </a:buClr>
              <a:buSzPts val="3000"/>
              <a:buNone/>
              <a:defRPr sz="4000">
                <a:solidFill>
                  <a:schemeClr val="dk2"/>
                </a:solidFill>
              </a:defRPr>
            </a:lvl7pPr>
            <a:lvl8pPr lvl="7">
              <a:spcBef>
                <a:spcPts val="0"/>
              </a:spcBef>
              <a:spcAft>
                <a:spcPts val="0"/>
              </a:spcAft>
              <a:buClr>
                <a:schemeClr val="dk2"/>
              </a:buClr>
              <a:buSzPts val="3000"/>
              <a:buNone/>
              <a:defRPr sz="4000">
                <a:solidFill>
                  <a:schemeClr val="dk2"/>
                </a:solidFill>
              </a:defRPr>
            </a:lvl8pPr>
            <a:lvl9pPr lvl="8">
              <a:spcBef>
                <a:spcPts val="0"/>
              </a:spcBef>
              <a:spcAft>
                <a:spcPts val="0"/>
              </a:spcAft>
              <a:buClr>
                <a:schemeClr val="dk2"/>
              </a:buClr>
              <a:buSzPts val="3000"/>
              <a:buNone/>
              <a:defRPr sz="4000">
                <a:solidFill>
                  <a:schemeClr val="dk2"/>
                </a:solidFill>
              </a:defRPr>
            </a:lvl9pPr>
          </a:lstStyle>
          <a:p>
            <a:endParaRPr/>
          </a:p>
        </p:txBody>
      </p:sp>
      <p:sp>
        <p:nvSpPr>
          <p:cNvPr id="82" name="Shape 82"/>
          <p:cNvSpPr txBox="1">
            <a:spLocks noGrp="1"/>
          </p:cNvSpPr>
          <p:nvPr>
            <p:ph type="body" idx="1"/>
          </p:nvPr>
        </p:nvSpPr>
        <p:spPr>
          <a:xfrm>
            <a:off x="961633" y="3708967"/>
            <a:ext cx="4401200" cy="21300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83" name="Shape 83"/>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11" name="Picture 10" descr="A close up of a logo&#10;&#10;Description generated with very high confidence">
            <a:extLst>
              <a:ext uri="{FF2B5EF4-FFF2-40B4-BE49-F238E27FC236}">
                <a16:creationId xmlns:a16="http://schemas.microsoft.com/office/drawing/2014/main" id="{F3DD2796-9B04-429A-B4DD-98ADB5815AD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2" name="Picture 11" descr="A close up of a logo&#10;&#10;Description generated with very high confidence">
            <a:extLst>
              <a:ext uri="{FF2B5EF4-FFF2-40B4-BE49-F238E27FC236}">
                <a16:creationId xmlns:a16="http://schemas.microsoft.com/office/drawing/2014/main" id="{8E3B7449-4F89-4FBA-B4C6-156B1E8A13A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3" name="Picture 12" descr="A close up of a sign&#10;&#10;Description generated with high confidence">
            <a:extLst>
              <a:ext uri="{FF2B5EF4-FFF2-40B4-BE49-F238E27FC236}">
                <a16:creationId xmlns:a16="http://schemas.microsoft.com/office/drawing/2014/main" id="{5F501BA8-CD5B-47BA-9920-340F554EE00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4" name="Picture 13">
            <a:extLst>
              <a:ext uri="{FF2B5EF4-FFF2-40B4-BE49-F238E27FC236}">
                <a16:creationId xmlns:a16="http://schemas.microsoft.com/office/drawing/2014/main" id="{2E8D582E-22A4-4BC3-9C7A-20C4751D0C0D}"/>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15" name="Group 14">
            <a:extLst>
              <a:ext uri="{FF2B5EF4-FFF2-40B4-BE49-F238E27FC236}">
                <a16:creationId xmlns:a16="http://schemas.microsoft.com/office/drawing/2014/main" id="{E4A40128-9C9A-4F79-AEAE-27EFD4B13E83}"/>
              </a:ext>
            </a:extLst>
          </p:cNvPr>
          <p:cNvGrpSpPr/>
          <p:nvPr userDrawn="1"/>
        </p:nvGrpSpPr>
        <p:grpSpPr>
          <a:xfrm>
            <a:off x="-1" y="6390855"/>
            <a:ext cx="10466717" cy="457201"/>
            <a:chOff x="-1" y="6390855"/>
            <a:chExt cx="10466717" cy="457201"/>
          </a:xfrm>
        </p:grpSpPr>
        <p:sp>
          <p:nvSpPr>
            <p:cNvPr id="16" name="Parallelogram 15">
              <a:extLst>
                <a:ext uri="{FF2B5EF4-FFF2-40B4-BE49-F238E27FC236}">
                  <a16:creationId xmlns:a16="http://schemas.microsoft.com/office/drawing/2014/main" id="{9EE8F3E3-EEF9-44A5-91DB-A01EB4983AFB}"/>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F8AB2CF-6B20-41F4-B8E9-B72213005E33}"/>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94357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216618"/>
            <a:ext cx="10515600" cy="928837"/>
          </a:xfrm>
        </p:spPr>
        <p:txBody>
          <a:bodyPr/>
          <a:lstStyle>
            <a:lvl1pPr>
              <a:defRPr>
                <a:solidFill>
                  <a:schemeClr val="bg1">
                    <a:lumMod val="50000"/>
                  </a:schemeClr>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bg2">
                    <a:lumMod val="50000"/>
                  </a:schemeClr>
                </a:solidFill>
                <a:latin typeface="Segoe UI" panose="020B0502040204020203" pitchFamily="34" charset="0"/>
                <a:cs typeface="Segoe UI" panose="020B0502040204020203" pitchFamily="34" charset="0"/>
              </a:defRPr>
            </a:lvl1pPr>
            <a:lvl2pPr>
              <a:defRPr>
                <a:solidFill>
                  <a:schemeClr val="bg2">
                    <a:lumMod val="50000"/>
                  </a:schemeClr>
                </a:solidFill>
                <a:latin typeface="Segoe UI" panose="020B0502040204020203" pitchFamily="34" charset="0"/>
                <a:cs typeface="Segoe UI" panose="020B0502040204020203" pitchFamily="34" charset="0"/>
              </a:defRPr>
            </a:lvl2pPr>
            <a:lvl3pPr>
              <a:defRPr>
                <a:solidFill>
                  <a:schemeClr val="bg2">
                    <a:lumMod val="50000"/>
                  </a:schemeClr>
                </a:solidFill>
                <a:latin typeface="Segoe UI" panose="020B0502040204020203" pitchFamily="34" charset="0"/>
                <a:cs typeface="Segoe UI" panose="020B0502040204020203" pitchFamily="34" charset="0"/>
              </a:defRPr>
            </a:lvl3pPr>
            <a:lvl4pPr>
              <a:defRPr>
                <a:solidFill>
                  <a:schemeClr val="bg2">
                    <a:lumMod val="50000"/>
                  </a:schemeClr>
                </a:solidFill>
                <a:latin typeface="Segoe UI" panose="020B0502040204020203" pitchFamily="34" charset="0"/>
                <a:cs typeface="Segoe UI" panose="020B0502040204020203" pitchFamily="34" charset="0"/>
              </a:defRPr>
            </a:lvl4pPr>
            <a:lvl5pPr>
              <a:defRPr>
                <a:solidFill>
                  <a:schemeClr val="bg2">
                    <a:lumMod val="50000"/>
                  </a:schemeClr>
                </a:solidFill>
                <a:latin typeface="Segoe UI" panose="020B0502040204020203" pitchFamily="34" charset="0"/>
                <a:cs typeface="Segoe UI" panose="020B05020402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3770EC9-6B60-400E-AEFB-4AED6276351D}"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pic>
        <p:nvPicPr>
          <p:cNvPr id="11" name="Picture 10" descr="A close up of a logo&#10;&#10;Description generated with very high confidence">
            <a:extLst>
              <a:ext uri="{FF2B5EF4-FFF2-40B4-BE49-F238E27FC236}">
                <a16:creationId xmlns:a16="http://schemas.microsoft.com/office/drawing/2014/main" id="{011724A5-025D-4D01-B3F1-EFF3D5DF64D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3" name="Picture 12" descr="A close up of a logo&#10;&#10;Description generated with very high confidence">
            <a:extLst>
              <a:ext uri="{FF2B5EF4-FFF2-40B4-BE49-F238E27FC236}">
                <a16:creationId xmlns:a16="http://schemas.microsoft.com/office/drawing/2014/main" id="{C8087A06-6A58-4713-B227-7B3703BCF6E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5" name="Picture 14" descr="A close up of a sign&#10;&#10;Description generated with high confidence">
            <a:extLst>
              <a:ext uri="{FF2B5EF4-FFF2-40B4-BE49-F238E27FC236}">
                <a16:creationId xmlns:a16="http://schemas.microsoft.com/office/drawing/2014/main" id="{7E451E55-DC10-414D-96F7-AD88AF80776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7" name="Picture 16">
            <a:extLst>
              <a:ext uri="{FF2B5EF4-FFF2-40B4-BE49-F238E27FC236}">
                <a16:creationId xmlns:a16="http://schemas.microsoft.com/office/drawing/2014/main" id="{F3B7EFC3-655F-43F6-85E9-87A636F73252}"/>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19" name="Group 18">
            <a:extLst>
              <a:ext uri="{FF2B5EF4-FFF2-40B4-BE49-F238E27FC236}">
                <a16:creationId xmlns:a16="http://schemas.microsoft.com/office/drawing/2014/main" id="{57DDAD93-CC28-473E-A743-E47001991794}"/>
              </a:ext>
            </a:extLst>
          </p:cNvPr>
          <p:cNvGrpSpPr/>
          <p:nvPr userDrawn="1"/>
        </p:nvGrpSpPr>
        <p:grpSpPr>
          <a:xfrm>
            <a:off x="-1" y="6390855"/>
            <a:ext cx="10466717" cy="457201"/>
            <a:chOff x="-1" y="6390855"/>
            <a:chExt cx="10466717" cy="457201"/>
          </a:xfrm>
        </p:grpSpPr>
        <p:sp>
          <p:nvSpPr>
            <p:cNvPr id="7" name="Parallelogram 6">
              <a:extLst>
                <a:ext uri="{FF2B5EF4-FFF2-40B4-BE49-F238E27FC236}">
                  <a16:creationId xmlns:a16="http://schemas.microsoft.com/office/drawing/2014/main" id="{AE4994EC-37E4-4C36-8B52-BA2D1967870F}"/>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A1BA490-5891-423E-972A-FE02E26BFE26}"/>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449458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accent3"/>
        </a:solidFill>
        <a:effectLst/>
      </p:bgPr>
    </p:bg>
    <p:spTree>
      <p:nvGrpSpPr>
        <p:cNvPr id="1" name="Shape 84"/>
        <p:cNvGrpSpPr/>
        <p:nvPr/>
      </p:nvGrpSpPr>
      <p:grpSpPr>
        <a:xfrm>
          <a:off x="0" y="0"/>
          <a:ext cx="0" cy="0"/>
          <a:chOff x="0" y="0"/>
          <a:chExt cx="0" cy="0"/>
        </a:xfrm>
      </p:grpSpPr>
      <p:grpSp>
        <p:nvGrpSpPr>
          <p:cNvPr id="85" name="Shape 85"/>
          <p:cNvGrpSpPr/>
          <p:nvPr/>
        </p:nvGrpSpPr>
        <p:grpSpPr>
          <a:xfrm>
            <a:off x="1107190" y="5558840"/>
            <a:ext cx="994351" cy="61101"/>
            <a:chOff x="4580561" y="2589004"/>
            <a:chExt cx="1064464" cy="25200"/>
          </a:xfrm>
        </p:grpSpPr>
        <p:sp>
          <p:nvSpPr>
            <p:cNvPr id="86" name="Shape 86"/>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87" name="Shape 87"/>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88" name="Shape 88"/>
          <p:cNvSpPr txBox="1">
            <a:spLocks noGrp="1"/>
          </p:cNvSpPr>
          <p:nvPr>
            <p:ph type="title"/>
          </p:nvPr>
        </p:nvSpPr>
        <p:spPr>
          <a:xfrm>
            <a:off x="972600" y="1152400"/>
            <a:ext cx="9361600" cy="3980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000"/>
              <a:buNone/>
              <a:defRPr sz="4000">
                <a:solidFill>
                  <a:schemeClr val="lt1"/>
                </a:solidFill>
              </a:defRPr>
            </a:lvl1pPr>
            <a:lvl2pPr lvl="1">
              <a:spcBef>
                <a:spcPts val="0"/>
              </a:spcBef>
              <a:spcAft>
                <a:spcPts val="0"/>
              </a:spcAft>
              <a:buClr>
                <a:schemeClr val="lt1"/>
              </a:buClr>
              <a:buSzPts val="3000"/>
              <a:buNone/>
              <a:defRPr sz="4000">
                <a:solidFill>
                  <a:schemeClr val="lt1"/>
                </a:solidFill>
              </a:defRPr>
            </a:lvl2pPr>
            <a:lvl3pPr lvl="2">
              <a:spcBef>
                <a:spcPts val="0"/>
              </a:spcBef>
              <a:spcAft>
                <a:spcPts val="0"/>
              </a:spcAft>
              <a:buClr>
                <a:schemeClr val="lt1"/>
              </a:buClr>
              <a:buSzPts val="3000"/>
              <a:buNone/>
              <a:defRPr sz="4000">
                <a:solidFill>
                  <a:schemeClr val="lt1"/>
                </a:solidFill>
              </a:defRPr>
            </a:lvl3pPr>
            <a:lvl4pPr lvl="3">
              <a:spcBef>
                <a:spcPts val="0"/>
              </a:spcBef>
              <a:spcAft>
                <a:spcPts val="0"/>
              </a:spcAft>
              <a:buClr>
                <a:schemeClr val="lt1"/>
              </a:buClr>
              <a:buSzPts val="3000"/>
              <a:buNone/>
              <a:defRPr sz="4000">
                <a:solidFill>
                  <a:schemeClr val="lt1"/>
                </a:solidFill>
              </a:defRPr>
            </a:lvl4pPr>
            <a:lvl5pPr lvl="4">
              <a:spcBef>
                <a:spcPts val="0"/>
              </a:spcBef>
              <a:spcAft>
                <a:spcPts val="0"/>
              </a:spcAft>
              <a:buClr>
                <a:schemeClr val="lt1"/>
              </a:buClr>
              <a:buSzPts val="3000"/>
              <a:buNone/>
              <a:defRPr sz="4000">
                <a:solidFill>
                  <a:schemeClr val="lt1"/>
                </a:solidFill>
              </a:defRPr>
            </a:lvl5pPr>
            <a:lvl6pPr lvl="5">
              <a:spcBef>
                <a:spcPts val="0"/>
              </a:spcBef>
              <a:spcAft>
                <a:spcPts val="0"/>
              </a:spcAft>
              <a:buClr>
                <a:schemeClr val="lt1"/>
              </a:buClr>
              <a:buSzPts val="3000"/>
              <a:buNone/>
              <a:defRPr sz="4000">
                <a:solidFill>
                  <a:schemeClr val="lt1"/>
                </a:solidFill>
              </a:defRPr>
            </a:lvl6pPr>
            <a:lvl7pPr lvl="6">
              <a:spcBef>
                <a:spcPts val="0"/>
              </a:spcBef>
              <a:spcAft>
                <a:spcPts val="0"/>
              </a:spcAft>
              <a:buClr>
                <a:schemeClr val="lt1"/>
              </a:buClr>
              <a:buSzPts val="3000"/>
              <a:buNone/>
              <a:defRPr sz="4000">
                <a:solidFill>
                  <a:schemeClr val="lt1"/>
                </a:solidFill>
              </a:defRPr>
            </a:lvl7pPr>
            <a:lvl8pPr lvl="7">
              <a:spcBef>
                <a:spcPts val="0"/>
              </a:spcBef>
              <a:spcAft>
                <a:spcPts val="0"/>
              </a:spcAft>
              <a:buClr>
                <a:schemeClr val="lt1"/>
              </a:buClr>
              <a:buSzPts val="3000"/>
              <a:buNone/>
              <a:defRPr sz="4000">
                <a:solidFill>
                  <a:schemeClr val="lt1"/>
                </a:solidFill>
              </a:defRPr>
            </a:lvl8pPr>
            <a:lvl9pPr lvl="8">
              <a:spcBef>
                <a:spcPts val="0"/>
              </a:spcBef>
              <a:spcAft>
                <a:spcPts val="0"/>
              </a:spcAft>
              <a:buClr>
                <a:schemeClr val="lt1"/>
              </a:buClr>
              <a:buSzPts val="3000"/>
              <a:buNone/>
              <a:defRPr sz="4000">
                <a:solidFill>
                  <a:schemeClr val="lt1"/>
                </a:solidFill>
              </a:defRPr>
            </a:lvl9pPr>
          </a:lstStyle>
          <a:p>
            <a:endParaRPr/>
          </a:p>
        </p:txBody>
      </p:sp>
      <p:sp>
        <p:nvSpPr>
          <p:cNvPr id="89" name="Shape 89"/>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7090005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90"/>
        <p:cNvGrpSpPr/>
        <p:nvPr/>
      </p:nvGrpSpPr>
      <p:grpSpPr>
        <a:xfrm>
          <a:off x="0" y="0"/>
          <a:ext cx="0" cy="0"/>
          <a:chOff x="0" y="0"/>
          <a:chExt cx="0" cy="0"/>
        </a:xfrm>
      </p:grpSpPr>
      <p:sp>
        <p:nvSpPr>
          <p:cNvPr id="91" name="Shape 91"/>
          <p:cNvSpPr/>
          <p:nvPr/>
        </p:nvSpPr>
        <p:spPr>
          <a:xfrm>
            <a:off x="0" y="0"/>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grpSp>
        <p:nvGrpSpPr>
          <p:cNvPr id="92" name="Shape 92"/>
          <p:cNvGrpSpPr/>
          <p:nvPr/>
        </p:nvGrpSpPr>
        <p:grpSpPr>
          <a:xfrm>
            <a:off x="1107190" y="1588342"/>
            <a:ext cx="994351" cy="61101"/>
            <a:chOff x="4580561" y="2589004"/>
            <a:chExt cx="1064464" cy="25200"/>
          </a:xfrm>
        </p:grpSpPr>
        <p:sp>
          <p:nvSpPr>
            <p:cNvPr id="93" name="Shape 9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94" name="Shape 9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95" name="Shape 95"/>
          <p:cNvSpPr txBox="1">
            <a:spLocks noGrp="1"/>
          </p:cNvSpPr>
          <p:nvPr>
            <p:ph type="title"/>
          </p:nvPr>
        </p:nvSpPr>
        <p:spPr>
          <a:xfrm>
            <a:off x="973333" y="1758200"/>
            <a:ext cx="4401200" cy="22496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4000">
                <a:solidFill>
                  <a:schemeClr val="dk2"/>
                </a:solidFill>
              </a:defRPr>
            </a:lvl1pPr>
            <a:lvl2pPr lvl="1">
              <a:spcBef>
                <a:spcPts val="0"/>
              </a:spcBef>
              <a:spcAft>
                <a:spcPts val="0"/>
              </a:spcAft>
              <a:buClr>
                <a:schemeClr val="dk2"/>
              </a:buClr>
              <a:buSzPts val="3000"/>
              <a:buNone/>
              <a:defRPr sz="4000">
                <a:solidFill>
                  <a:schemeClr val="dk2"/>
                </a:solidFill>
              </a:defRPr>
            </a:lvl2pPr>
            <a:lvl3pPr lvl="2">
              <a:spcBef>
                <a:spcPts val="0"/>
              </a:spcBef>
              <a:spcAft>
                <a:spcPts val="0"/>
              </a:spcAft>
              <a:buClr>
                <a:schemeClr val="dk2"/>
              </a:buClr>
              <a:buSzPts val="3000"/>
              <a:buNone/>
              <a:defRPr sz="4000">
                <a:solidFill>
                  <a:schemeClr val="dk2"/>
                </a:solidFill>
              </a:defRPr>
            </a:lvl3pPr>
            <a:lvl4pPr lvl="3">
              <a:spcBef>
                <a:spcPts val="0"/>
              </a:spcBef>
              <a:spcAft>
                <a:spcPts val="0"/>
              </a:spcAft>
              <a:buClr>
                <a:schemeClr val="dk2"/>
              </a:buClr>
              <a:buSzPts val="3000"/>
              <a:buNone/>
              <a:defRPr sz="4000">
                <a:solidFill>
                  <a:schemeClr val="dk2"/>
                </a:solidFill>
              </a:defRPr>
            </a:lvl4pPr>
            <a:lvl5pPr lvl="4">
              <a:spcBef>
                <a:spcPts val="0"/>
              </a:spcBef>
              <a:spcAft>
                <a:spcPts val="0"/>
              </a:spcAft>
              <a:buClr>
                <a:schemeClr val="dk2"/>
              </a:buClr>
              <a:buSzPts val="3000"/>
              <a:buNone/>
              <a:defRPr sz="4000">
                <a:solidFill>
                  <a:schemeClr val="dk2"/>
                </a:solidFill>
              </a:defRPr>
            </a:lvl5pPr>
            <a:lvl6pPr lvl="5">
              <a:spcBef>
                <a:spcPts val="0"/>
              </a:spcBef>
              <a:spcAft>
                <a:spcPts val="0"/>
              </a:spcAft>
              <a:buClr>
                <a:schemeClr val="dk2"/>
              </a:buClr>
              <a:buSzPts val="3000"/>
              <a:buNone/>
              <a:defRPr sz="4000">
                <a:solidFill>
                  <a:schemeClr val="dk2"/>
                </a:solidFill>
              </a:defRPr>
            </a:lvl6pPr>
            <a:lvl7pPr lvl="6">
              <a:spcBef>
                <a:spcPts val="0"/>
              </a:spcBef>
              <a:spcAft>
                <a:spcPts val="0"/>
              </a:spcAft>
              <a:buClr>
                <a:schemeClr val="dk2"/>
              </a:buClr>
              <a:buSzPts val="3000"/>
              <a:buNone/>
              <a:defRPr sz="4000">
                <a:solidFill>
                  <a:schemeClr val="dk2"/>
                </a:solidFill>
              </a:defRPr>
            </a:lvl7pPr>
            <a:lvl8pPr lvl="7">
              <a:spcBef>
                <a:spcPts val="0"/>
              </a:spcBef>
              <a:spcAft>
                <a:spcPts val="0"/>
              </a:spcAft>
              <a:buClr>
                <a:schemeClr val="dk2"/>
              </a:buClr>
              <a:buSzPts val="3000"/>
              <a:buNone/>
              <a:defRPr sz="4000">
                <a:solidFill>
                  <a:schemeClr val="dk2"/>
                </a:solidFill>
              </a:defRPr>
            </a:lvl8pPr>
            <a:lvl9pPr lvl="8">
              <a:spcBef>
                <a:spcPts val="0"/>
              </a:spcBef>
              <a:spcAft>
                <a:spcPts val="0"/>
              </a:spcAft>
              <a:buClr>
                <a:schemeClr val="dk2"/>
              </a:buClr>
              <a:buSzPts val="3000"/>
              <a:buNone/>
              <a:defRPr sz="4000">
                <a:solidFill>
                  <a:schemeClr val="dk2"/>
                </a:solidFill>
              </a:defRPr>
            </a:lvl9pPr>
          </a:lstStyle>
          <a:p>
            <a:endParaRPr/>
          </a:p>
        </p:txBody>
      </p:sp>
      <p:sp>
        <p:nvSpPr>
          <p:cNvPr id="96" name="Shape 96"/>
          <p:cNvSpPr txBox="1">
            <a:spLocks noGrp="1"/>
          </p:cNvSpPr>
          <p:nvPr>
            <p:ph type="subTitle" idx="1"/>
          </p:nvPr>
        </p:nvSpPr>
        <p:spPr>
          <a:xfrm>
            <a:off x="966600" y="4215367"/>
            <a:ext cx="4401200" cy="1012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2133"/>
            </a:lvl1pPr>
            <a:lvl2pPr lvl="1">
              <a:lnSpc>
                <a:spcPct val="100000"/>
              </a:lnSpc>
              <a:spcBef>
                <a:spcPts val="0"/>
              </a:spcBef>
              <a:spcAft>
                <a:spcPts val="0"/>
              </a:spcAft>
              <a:buSzPts val="1600"/>
              <a:buNone/>
              <a:defRPr sz="2133"/>
            </a:lvl2pPr>
            <a:lvl3pPr lvl="2">
              <a:lnSpc>
                <a:spcPct val="100000"/>
              </a:lnSpc>
              <a:spcBef>
                <a:spcPts val="0"/>
              </a:spcBef>
              <a:spcAft>
                <a:spcPts val="0"/>
              </a:spcAft>
              <a:buSzPts val="1600"/>
              <a:buNone/>
              <a:defRPr sz="2133"/>
            </a:lvl3pPr>
            <a:lvl4pPr lvl="3">
              <a:lnSpc>
                <a:spcPct val="100000"/>
              </a:lnSpc>
              <a:spcBef>
                <a:spcPts val="0"/>
              </a:spcBef>
              <a:spcAft>
                <a:spcPts val="0"/>
              </a:spcAft>
              <a:buSzPts val="1600"/>
              <a:buNone/>
              <a:defRPr sz="2133"/>
            </a:lvl4pPr>
            <a:lvl5pPr lvl="4">
              <a:lnSpc>
                <a:spcPct val="100000"/>
              </a:lnSpc>
              <a:spcBef>
                <a:spcPts val="0"/>
              </a:spcBef>
              <a:spcAft>
                <a:spcPts val="0"/>
              </a:spcAft>
              <a:buSzPts val="1600"/>
              <a:buNone/>
              <a:defRPr sz="2133"/>
            </a:lvl5pPr>
            <a:lvl6pPr lvl="5">
              <a:lnSpc>
                <a:spcPct val="100000"/>
              </a:lnSpc>
              <a:spcBef>
                <a:spcPts val="0"/>
              </a:spcBef>
              <a:spcAft>
                <a:spcPts val="0"/>
              </a:spcAft>
              <a:buSzPts val="1600"/>
              <a:buNone/>
              <a:defRPr sz="2133"/>
            </a:lvl6pPr>
            <a:lvl7pPr lvl="6">
              <a:lnSpc>
                <a:spcPct val="100000"/>
              </a:lnSpc>
              <a:spcBef>
                <a:spcPts val="0"/>
              </a:spcBef>
              <a:spcAft>
                <a:spcPts val="0"/>
              </a:spcAft>
              <a:buSzPts val="1600"/>
              <a:buNone/>
              <a:defRPr sz="2133"/>
            </a:lvl7pPr>
            <a:lvl8pPr lvl="7">
              <a:lnSpc>
                <a:spcPct val="100000"/>
              </a:lnSpc>
              <a:spcBef>
                <a:spcPts val="0"/>
              </a:spcBef>
              <a:spcAft>
                <a:spcPts val="0"/>
              </a:spcAft>
              <a:buSzPts val="1600"/>
              <a:buNone/>
              <a:defRPr sz="2133"/>
            </a:lvl8pPr>
            <a:lvl9pPr lvl="8">
              <a:lnSpc>
                <a:spcPct val="100000"/>
              </a:lnSpc>
              <a:spcBef>
                <a:spcPts val="0"/>
              </a:spcBef>
              <a:spcAft>
                <a:spcPts val="0"/>
              </a:spcAft>
              <a:buSzPts val="1600"/>
              <a:buNone/>
              <a:defRPr sz="2133"/>
            </a:lvl9pPr>
          </a:lstStyle>
          <a:p>
            <a:endParaRPr/>
          </a:p>
        </p:txBody>
      </p:sp>
      <p:sp>
        <p:nvSpPr>
          <p:cNvPr id="97" name="Shape 97"/>
          <p:cNvSpPr txBox="1">
            <a:spLocks noGrp="1"/>
          </p:cNvSpPr>
          <p:nvPr>
            <p:ph type="body" idx="2"/>
          </p:nvPr>
        </p:nvSpPr>
        <p:spPr>
          <a:xfrm>
            <a:off x="6898967" y="1803500"/>
            <a:ext cx="4499200" cy="40340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98" name="Shape 98"/>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7501410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1" userDrawn="1">
  <p:cSld name="Section title and description 1">
    <p:spTree>
      <p:nvGrpSpPr>
        <p:cNvPr id="1" name="Shape 99"/>
        <p:cNvGrpSpPr/>
        <p:nvPr/>
      </p:nvGrpSpPr>
      <p:grpSpPr>
        <a:xfrm>
          <a:off x="0" y="0"/>
          <a:ext cx="0" cy="0"/>
          <a:chOff x="0" y="0"/>
          <a:chExt cx="0" cy="0"/>
        </a:xfrm>
      </p:grpSpPr>
      <p:pic>
        <p:nvPicPr>
          <p:cNvPr id="2056" name="Picture 8" descr="Image result for credit card fraud detection">
            <a:extLst>
              <a:ext uri="{FF2B5EF4-FFF2-40B4-BE49-F238E27FC236}">
                <a16:creationId xmlns:a16="http://schemas.microsoft.com/office/drawing/2014/main" id="{AEBED167-4A97-4069-83BC-B98E37CBAD9C}"/>
              </a:ext>
            </a:extLst>
          </p:cNvPr>
          <p:cNvPicPr>
            <a:picLocks noChangeAspect="1" noChangeArrowheads="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25801" y="4215366"/>
            <a:ext cx="4194621" cy="262502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Related image">
            <a:extLst>
              <a:ext uri="{FF2B5EF4-FFF2-40B4-BE49-F238E27FC236}">
                <a16:creationId xmlns:a16="http://schemas.microsoft.com/office/drawing/2014/main" id="{22172563-1FB6-4D92-81AB-93FADB6EDED7}"/>
              </a:ext>
            </a:extLst>
          </p:cNvPr>
          <p:cNvPicPr>
            <a:picLocks noChangeAspect="1" noChangeArrowheads="1"/>
          </p:cNvPicPr>
          <p:nvPr userDrawn="1"/>
        </p:nvPicPr>
        <p:blipFill>
          <a:blip r:embed="rId3">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20262"/>
            <a:ext cx="4976905" cy="2603304"/>
          </a:xfrm>
          <a:prstGeom prst="rect">
            <a:avLst/>
          </a:prstGeom>
          <a:noFill/>
          <a:extLst>
            <a:ext uri="{909E8E84-426E-40DD-AFC4-6F175D3DCCD1}">
              <a14:hiddenFill xmlns:a14="http://schemas.microsoft.com/office/drawing/2010/main">
                <a:solidFill>
                  <a:srgbClr val="FFFFFF"/>
                </a:solidFill>
              </a14:hiddenFill>
            </a:ext>
          </a:extLst>
        </p:spPr>
      </p:pic>
      <p:sp>
        <p:nvSpPr>
          <p:cNvPr id="101" name="Shape 101"/>
          <p:cNvSpPr/>
          <p:nvPr/>
        </p:nvSpPr>
        <p:spPr>
          <a:xfrm>
            <a:off x="0" y="-6111"/>
            <a:ext cx="6091600" cy="6858000"/>
          </a:xfrm>
          <a:prstGeom prst="rect">
            <a:avLst/>
          </a:prstGeom>
          <a:solidFill>
            <a:srgbClr val="178D7D">
              <a:alpha val="68080"/>
            </a:srgbClr>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grpSp>
        <p:nvGrpSpPr>
          <p:cNvPr id="102" name="Shape 102"/>
          <p:cNvGrpSpPr/>
          <p:nvPr/>
        </p:nvGrpSpPr>
        <p:grpSpPr>
          <a:xfrm>
            <a:off x="1118692" y="2445233"/>
            <a:ext cx="994351" cy="61101"/>
            <a:chOff x="4580561" y="2589004"/>
            <a:chExt cx="1064464" cy="25200"/>
          </a:xfrm>
        </p:grpSpPr>
        <p:sp>
          <p:nvSpPr>
            <p:cNvPr id="103" name="Shape 10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104" name="Shape 104"/>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105" name="Shape 105"/>
          <p:cNvSpPr txBox="1">
            <a:spLocks noGrp="1"/>
          </p:cNvSpPr>
          <p:nvPr>
            <p:ph type="title"/>
          </p:nvPr>
        </p:nvSpPr>
        <p:spPr>
          <a:xfrm>
            <a:off x="1118692" y="2642634"/>
            <a:ext cx="4401200" cy="2249600"/>
          </a:xfrm>
          <a:prstGeom prst="rect">
            <a:avLst/>
          </a:prstGeom>
        </p:spPr>
        <p:txBody>
          <a:bodyPr spcFirstLastPara="1" wrap="square" lIns="91425" tIns="91425" rIns="91425" bIns="91425" anchor="t" anchorCtr="0"/>
          <a:lstStyle>
            <a:lvl1pPr lvl="0">
              <a:spcBef>
                <a:spcPts val="0"/>
              </a:spcBef>
              <a:spcAft>
                <a:spcPts val="0"/>
              </a:spcAft>
              <a:buClr>
                <a:srgbClr val="FFFFFF"/>
              </a:buClr>
              <a:buSzPts val="3000"/>
              <a:buNone/>
              <a:defRPr sz="4000">
                <a:solidFill>
                  <a:schemeClr val="bg1"/>
                </a:solidFill>
                <a:latin typeface="Segoe UI" panose="020B0502040204020203" pitchFamily="34" charset="0"/>
                <a:cs typeface="Segoe UI" panose="020B0502040204020203" pitchFamily="34" charset="0"/>
              </a:defRPr>
            </a:lvl1pPr>
            <a:lvl2pPr lvl="1">
              <a:spcBef>
                <a:spcPts val="0"/>
              </a:spcBef>
              <a:spcAft>
                <a:spcPts val="0"/>
              </a:spcAft>
              <a:buClr>
                <a:srgbClr val="FFFFFF"/>
              </a:buClr>
              <a:buSzPts val="3000"/>
              <a:buNone/>
              <a:defRPr sz="4000">
                <a:solidFill>
                  <a:srgbClr val="FFFFFF"/>
                </a:solidFill>
              </a:defRPr>
            </a:lvl2pPr>
            <a:lvl3pPr lvl="2">
              <a:spcBef>
                <a:spcPts val="0"/>
              </a:spcBef>
              <a:spcAft>
                <a:spcPts val="0"/>
              </a:spcAft>
              <a:buClr>
                <a:srgbClr val="FFFFFF"/>
              </a:buClr>
              <a:buSzPts val="3000"/>
              <a:buNone/>
              <a:defRPr sz="4000">
                <a:solidFill>
                  <a:srgbClr val="FFFFFF"/>
                </a:solidFill>
              </a:defRPr>
            </a:lvl3pPr>
            <a:lvl4pPr lvl="3">
              <a:spcBef>
                <a:spcPts val="0"/>
              </a:spcBef>
              <a:spcAft>
                <a:spcPts val="0"/>
              </a:spcAft>
              <a:buClr>
                <a:srgbClr val="FFFFFF"/>
              </a:buClr>
              <a:buSzPts val="3000"/>
              <a:buNone/>
              <a:defRPr sz="4000">
                <a:solidFill>
                  <a:srgbClr val="FFFFFF"/>
                </a:solidFill>
              </a:defRPr>
            </a:lvl4pPr>
            <a:lvl5pPr lvl="4">
              <a:spcBef>
                <a:spcPts val="0"/>
              </a:spcBef>
              <a:spcAft>
                <a:spcPts val="0"/>
              </a:spcAft>
              <a:buClr>
                <a:srgbClr val="FFFFFF"/>
              </a:buClr>
              <a:buSzPts val="3000"/>
              <a:buNone/>
              <a:defRPr sz="4000">
                <a:solidFill>
                  <a:srgbClr val="FFFFFF"/>
                </a:solidFill>
              </a:defRPr>
            </a:lvl5pPr>
            <a:lvl6pPr lvl="5">
              <a:spcBef>
                <a:spcPts val="0"/>
              </a:spcBef>
              <a:spcAft>
                <a:spcPts val="0"/>
              </a:spcAft>
              <a:buClr>
                <a:srgbClr val="FFFFFF"/>
              </a:buClr>
              <a:buSzPts val="3000"/>
              <a:buNone/>
              <a:defRPr sz="4000">
                <a:solidFill>
                  <a:srgbClr val="FFFFFF"/>
                </a:solidFill>
              </a:defRPr>
            </a:lvl6pPr>
            <a:lvl7pPr lvl="6">
              <a:spcBef>
                <a:spcPts val="0"/>
              </a:spcBef>
              <a:spcAft>
                <a:spcPts val="0"/>
              </a:spcAft>
              <a:buClr>
                <a:srgbClr val="FFFFFF"/>
              </a:buClr>
              <a:buSzPts val="3000"/>
              <a:buNone/>
              <a:defRPr sz="4000">
                <a:solidFill>
                  <a:srgbClr val="FFFFFF"/>
                </a:solidFill>
              </a:defRPr>
            </a:lvl7pPr>
            <a:lvl8pPr lvl="7">
              <a:spcBef>
                <a:spcPts val="0"/>
              </a:spcBef>
              <a:spcAft>
                <a:spcPts val="0"/>
              </a:spcAft>
              <a:buClr>
                <a:srgbClr val="FFFFFF"/>
              </a:buClr>
              <a:buSzPts val="3000"/>
              <a:buNone/>
              <a:defRPr sz="4000">
                <a:solidFill>
                  <a:srgbClr val="FFFFFF"/>
                </a:solidFill>
              </a:defRPr>
            </a:lvl8pPr>
            <a:lvl9pPr lvl="8">
              <a:spcBef>
                <a:spcPts val="0"/>
              </a:spcBef>
              <a:spcAft>
                <a:spcPts val="0"/>
              </a:spcAft>
              <a:buClr>
                <a:srgbClr val="FFFFFF"/>
              </a:buClr>
              <a:buSzPts val="3000"/>
              <a:buNone/>
              <a:defRPr sz="4000">
                <a:solidFill>
                  <a:srgbClr val="FFFFFF"/>
                </a:solidFill>
              </a:defRPr>
            </a:lvl9pPr>
          </a:lstStyle>
          <a:p>
            <a:endParaRPr dirty="0"/>
          </a:p>
        </p:txBody>
      </p:sp>
      <p:sp>
        <p:nvSpPr>
          <p:cNvPr id="107" name="Shape 107"/>
          <p:cNvSpPr txBox="1">
            <a:spLocks noGrp="1"/>
          </p:cNvSpPr>
          <p:nvPr>
            <p:ph type="body" idx="2"/>
          </p:nvPr>
        </p:nvSpPr>
        <p:spPr>
          <a:xfrm>
            <a:off x="6898967" y="1803500"/>
            <a:ext cx="4499200" cy="40340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atin typeface="Segoe UI" panose="020B0502040204020203" pitchFamily="34" charset="0"/>
                <a:cs typeface="Segoe UI" panose="020B0502040204020203" pitchFamily="34" charset="0"/>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dirty="0"/>
          </a:p>
        </p:txBody>
      </p:sp>
      <p:sp>
        <p:nvSpPr>
          <p:cNvPr id="108" name="Shape 108"/>
          <p:cNvSpPr txBox="1">
            <a:spLocks noGrp="1"/>
          </p:cNvSpPr>
          <p:nvPr>
            <p:ph type="sldNum" idx="12"/>
          </p:nvPr>
        </p:nvSpPr>
        <p:spPr>
          <a:xfrm>
            <a:off x="11381733" y="633313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14" name="Picture 13" descr="A close up of a logo&#10;&#10;Description generated with very high confidence">
            <a:extLst>
              <a:ext uri="{FF2B5EF4-FFF2-40B4-BE49-F238E27FC236}">
                <a16:creationId xmlns:a16="http://schemas.microsoft.com/office/drawing/2014/main" id="{DF592D44-D683-488A-A971-4490EC049682}"/>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5" name="Picture 14" descr="A close up of a logo&#10;&#10;Description generated with very high confidence">
            <a:extLst>
              <a:ext uri="{FF2B5EF4-FFF2-40B4-BE49-F238E27FC236}">
                <a16:creationId xmlns:a16="http://schemas.microsoft.com/office/drawing/2014/main" id="{68864E25-887D-4DBE-AD60-FD2434EAD33F}"/>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6" name="Picture 15" descr="A close up of a sign&#10;&#10;Description generated with high confidence">
            <a:extLst>
              <a:ext uri="{FF2B5EF4-FFF2-40B4-BE49-F238E27FC236}">
                <a16:creationId xmlns:a16="http://schemas.microsoft.com/office/drawing/2014/main" id="{8A9382D8-741F-40B0-8E3C-74A0F78FFA51}"/>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7" name="Picture 16">
            <a:extLst>
              <a:ext uri="{FF2B5EF4-FFF2-40B4-BE49-F238E27FC236}">
                <a16:creationId xmlns:a16="http://schemas.microsoft.com/office/drawing/2014/main" id="{F85C7D12-C88D-4952-A43C-D46E171E0816}"/>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spTree>
    <p:extLst>
      <p:ext uri="{BB962C8B-B14F-4D97-AF65-F5344CB8AC3E}">
        <p14:creationId xmlns:p14="http://schemas.microsoft.com/office/powerpoint/2010/main" val="101144788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title and description 1 2">
  <p:cSld name="Section title and description 1 2">
    <p:spTree>
      <p:nvGrpSpPr>
        <p:cNvPr id="1" name="Shape 109"/>
        <p:cNvGrpSpPr/>
        <p:nvPr/>
      </p:nvGrpSpPr>
      <p:grpSpPr>
        <a:xfrm>
          <a:off x="0" y="0"/>
          <a:ext cx="0" cy="0"/>
          <a:chOff x="0" y="0"/>
          <a:chExt cx="0" cy="0"/>
        </a:xfrm>
      </p:grpSpPr>
      <p:pic>
        <p:nvPicPr>
          <p:cNvPr id="110" name="Shape 110"/>
          <p:cNvPicPr preferRelativeResize="0"/>
          <p:nvPr/>
        </p:nvPicPr>
        <p:blipFill rotWithShape="1">
          <a:blip r:embed="rId2">
            <a:alphaModFix/>
          </a:blip>
          <a:srcRect l="31883" t="8096" r="25713"/>
          <a:stretch/>
        </p:blipFill>
        <p:spPr>
          <a:xfrm>
            <a:off x="0" y="0"/>
            <a:ext cx="6100333" cy="6858000"/>
          </a:xfrm>
          <a:prstGeom prst="rect">
            <a:avLst/>
          </a:prstGeom>
          <a:noFill/>
          <a:ln>
            <a:noFill/>
          </a:ln>
        </p:spPr>
      </p:pic>
      <p:sp>
        <p:nvSpPr>
          <p:cNvPr id="111" name="Shape 111"/>
          <p:cNvSpPr/>
          <p:nvPr/>
        </p:nvSpPr>
        <p:spPr>
          <a:xfrm>
            <a:off x="-100" y="0"/>
            <a:ext cx="6096000" cy="6858000"/>
          </a:xfrm>
          <a:prstGeom prst="rect">
            <a:avLst/>
          </a:prstGeom>
          <a:solidFill>
            <a:srgbClr val="178D7D">
              <a:alpha val="68080"/>
            </a:srgbClr>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grpSp>
        <p:nvGrpSpPr>
          <p:cNvPr id="112" name="Shape 112"/>
          <p:cNvGrpSpPr/>
          <p:nvPr/>
        </p:nvGrpSpPr>
        <p:grpSpPr>
          <a:xfrm>
            <a:off x="1107190" y="1588342"/>
            <a:ext cx="994351" cy="61101"/>
            <a:chOff x="4580561" y="2589004"/>
            <a:chExt cx="1064464" cy="25200"/>
          </a:xfrm>
        </p:grpSpPr>
        <p:sp>
          <p:nvSpPr>
            <p:cNvPr id="113" name="Shape 1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114" name="Shape 114"/>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115" name="Shape 115"/>
          <p:cNvSpPr txBox="1">
            <a:spLocks noGrp="1"/>
          </p:cNvSpPr>
          <p:nvPr>
            <p:ph type="title"/>
          </p:nvPr>
        </p:nvSpPr>
        <p:spPr>
          <a:xfrm>
            <a:off x="973333" y="1758200"/>
            <a:ext cx="4401200" cy="2249600"/>
          </a:xfrm>
          <a:prstGeom prst="rect">
            <a:avLst/>
          </a:prstGeom>
        </p:spPr>
        <p:txBody>
          <a:bodyPr spcFirstLastPara="1" wrap="square" lIns="91425" tIns="91425" rIns="91425" bIns="91425" anchor="t" anchorCtr="0"/>
          <a:lstStyle>
            <a:lvl1pPr lvl="0">
              <a:spcBef>
                <a:spcPts val="0"/>
              </a:spcBef>
              <a:spcAft>
                <a:spcPts val="0"/>
              </a:spcAft>
              <a:buClr>
                <a:srgbClr val="FFFFFF"/>
              </a:buClr>
              <a:buSzPts val="3000"/>
              <a:buNone/>
              <a:defRPr sz="4000">
                <a:solidFill>
                  <a:srgbClr val="FFFFFF"/>
                </a:solidFill>
                <a:latin typeface="Segoe UI" panose="020B0502040204020203" pitchFamily="34" charset="0"/>
                <a:cs typeface="Segoe UI" panose="020B0502040204020203" pitchFamily="34" charset="0"/>
              </a:defRPr>
            </a:lvl1pPr>
            <a:lvl2pPr lvl="1">
              <a:spcBef>
                <a:spcPts val="0"/>
              </a:spcBef>
              <a:spcAft>
                <a:spcPts val="0"/>
              </a:spcAft>
              <a:buClr>
                <a:srgbClr val="FFFFFF"/>
              </a:buClr>
              <a:buSzPts val="3000"/>
              <a:buNone/>
              <a:defRPr sz="4000">
                <a:solidFill>
                  <a:srgbClr val="FFFFFF"/>
                </a:solidFill>
              </a:defRPr>
            </a:lvl2pPr>
            <a:lvl3pPr lvl="2">
              <a:spcBef>
                <a:spcPts val="0"/>
              </a:spcBef>
              <a:spcAft>
                <a:spcPts val="0"/>
              </a:spcAft>
              <a:buClr>
                <a:srgbClr val="FFFFFF"/>
              </a:buClr>
              <a:buSzPts val="3000"/>
              <a:buNone/>
              <a:defRPr sz="4000">
                <a:solidFill>
                  <a:srgbClr val="FFFFFF"/>
                </a:solidFill>
              </a:defRPr>
            </a:lvl3pPr>
            <a:lvl4pPr lvl="3">
              <a:spcBef>
                <a:spcPts val="0"/>
              </a:spcBef>
              <a:spcAft>
                <a:spcPts val="0"/>
              </a:spcAft>
              <a:buClr>
                <a:srgbClr val="FFFFFF"/>
              </a:buClr>
              <a:buSzPts val="3000"/>
              <a:buNone/>
              <a:defRPr sz="4000">
                <a:solidFill>
                  <a:srgbClr val="FFFFFF"/>
                </a:solidFill>
              </a:defRPr>
            </a:lvl4pPr>
            <a:lvl5pPr lvl="4">
              <a:spcBef>
                <a:spcPts val="0"/>
              </a:spcBef>
              <a:spcAft>
                <a:spcPts val="0"/>
              </a:spcAft>
              <a:buClr>
                <a:srgbClr val="FFFFFF"/>
              </a:buClr>
              <a:buSzPts val="3000"/>
              <a:buNone/>
              <a:defRPr sz="4000">
                <a:solidFill>
                  <a:srgbClr val="FFFFFF"/>
                </a:solidFill>
              </a:defRPr>
            </a:lvl5pPr>
            <a:lvl6pPr lvl="5">
              <a:spcBef>
                <a:spcPts val="0"/>
              </a:spcBef>
              <a:spcAft>
                <a:spcPts val="0"/>
              </a:spcAft>
              <a:buClr>
                <a:srgbClr val="FFFFFF"/>
              </a:buClr>
              <a:buSzPts val="3000"/>
              <a:buNone/>
              <a:defRPr sz="4000">
                <a:solidFill>
                  <a:srgbClr val="FFFFFF"/>
                </a:solidFill>
              </a:defRPr>
            </a:lvl6pPr>
            <a:lvl7pPr lvl="6">
              <a:spcBef>
                <a:spcPts val="0"/>
              </a:spcBef>
              <a:spcAft>
                <a:spcPts val="0"/>
              </a:spcAft>
              <a:buClr>
                <a:srgbClr val="FFFFFF"/>
              </a:buClr>
              <a:buSzPts val="3000"/>
              <a:buNone/>
              <a:defRPr sz="4000">
                <a:solidFill>
                  <a:srgbClr val="FFFFFF"/>
                </a:solidFill>
              </a:defRPr>
            </a:lvl7pPr>
            <a:lvl8pPr lvl="7">
              <a:spcBef>
                <a:spcPts val="0"/>
              </a:spcBef>
              <a:spcAft>
                <a:spcPts val="0"/>
              </a:spcAft>
              <a:buClr>
                <a:srgbClr val="FFFFFF"/>
              </a:buClr>
              <a:buSzPts val="3000"/>
              <a:buNone/>
              <a:defRPr sz="4000">
                <a:solidFill>
                  <a:srgbClr val="FFFFFF"/>
                </a:solidFill>
              </a:defRPr>
            </a:lvl8pPr>
            <a:lvl9pPr lvl="8">
              <a:spcBef>
                <a:spcPts val="0"/>
              </a:spcBef>
              <a:spcAft>
                <a:spcPts val="0"/>
              </a:spcAft>
              <a:buClr>
                <a:srgbClr val="FFFFFF"/>
              </a:buClr>
              <a:buSzPts val="3000"/>
              <a:buNone/>
              <a:defRPr sz="4000">
                <a:solidFill>
                  <a:srgbClr val="FFFFFF"/>
                </a:solidFill>
              </a:defRPr>
            </a:lvl9pPr>
          </a:lstStyle>
          <a:p>
            <a:endParaRPr dirty="0"/>
          </a:p>
        </p:txBody>
      </p:sp>
      <p:sp>
        <p:nvSpPr>
          <p:cNvPr id="116" name="Shape 116"/>
          <p:cNvSpPr txBox="1">
            <a:spLocks noGrp="1"/>
          </p:cNvSpPr>
          <p:nvPr>
            <p:ph type="subTitle" idx="1"/>
          </p:nvPr>
        </p:nvSpPr>
        <p:spPr>
          <a:xfrm>
            <a:off x="966600" y="4215367"/>
            <a:ext cx="4401200" cy="1012000"/>
          </a:xfrm>
          <a:prstGeom prst="rect">
            <a:avLst/>
          </a:prstGeom>
        </p:spPr>
        <p:txBody>
          <a:bodyPr spcFirstLastPara="1" wrap="square" lIns="91425" tIns="91425" rIns="91425" bIns="91425" anchor="t" anchorCtr="0"/>
          <a:lstStyle>
            <a:lvl1pPr lvl="0">
              <a:lnSpc>
                <a:spcPct val="100000"/>
              </a:lnSpc>
              <a:spcBef>
                <a:spcPts val="0"/>
              </a:spcBef>
              <a:spcAft>
                <a:spcPts val="0"/>
              </a:spcAft>
              <a:buClr>
                <a:srgbClr val="FFFFFF"/>
              </a:buClr>
              <a:buSzPts val="1600"/>
              <a:buNone/>
              <a:defRPr sz="2133">
                <a:solidFill>
                  <a:srgbClr val="FFFFFF"/>
                </a:solidFill>
                <a:latin typeface="Segoe UI" panose="020B0502040204020203" pitchFamily="34" charset="0"/>
                <a:cs typeface="Segoe UI" panose="020B0502040204020203" pitchFamily="34" charset="0"/>
              </a:defRPr>
            </a:lvl1pPr>
            <a:lvl2pPr lvl="1">
              <a:lnSpc>
                <a:spcPct val="100000"/>
              </a:lnSpc>
              <a:spcBef>
                <a:spcPts val="0"/>
              </a:spcBef>
              <a:spcAft>
                <a:spcPts val="0"/>
              </a:spcAft>
              <a:buClr>
                <a:srgbClr val="FFFFFF"/>
              </a:buClr>
              <a:buSzPts val="1600"/>
              <a:buNone/>
              <a:defRPr sz="2133">
                <a:solidFill>
                  <a:srgbClr val="FFFFFF"/>
                </a:solidFill>
              </a:defRPr>
            </a:lvl2pPr>
            <a:lvl3pPr lvl="2">
              <a:lnSpc>
                <a:spcPct val="100000"/>
              </a:lnSpc>
              <a:spcBef>
                <a:spcPts val="0"/>
              </a:spcBef>
              <a:spcAft>
                <a:spcPts val="0"/>
              </a:spcAft>
              <a:buClr>
                <a:srgbClr val="FFFFFF"/>
              </a:buClr>
              <a:buSzPts val="1600"/>
              <a:buNone/>
              <a:defRPr sz="2133">
                <a:solidFill>
                  <a:srgbClr val="FFFFFF"/>
                </a:solidFill>
              </a:defRPr>
            </a:lvl3pPr>
            <a:lvl4pPr lvl="3">
              <a:lnSpc>
                <a:spcPct val="100000"/>
              </a:lnSpc>
              <a:spcBef>
                <a:spcPts val="0"/>
              </a:spcBef>
              <a:spcAft>
                <a:spcPts val="0"/>
              </a:spcAft>
              <a:buClr>
                <a:srgbClr val="FFFFFF"/>
              </a:buClr>
              <a:buSzPts val="1600"/>
              <a:buNone/>
              <a:defRPr sz="2133">
                <a:solidFill>
                  <a:srgbClr val="FFFFFF"/>
                </a:solidFill>
              </a:defRPr>
            </a:lvl4pPr>
            <a:lvl5pPr lvl="4">
              <a:lnSpc>
                <a:spcPct val="100000"/>
              </a:lnSpc>
              <a:spcBef>
                <a:spcPts val="0"/>
              </a:spcBef>
              <a:spcAft>
                <a:spcPts val="0"/>
              </a:spcAft>
              <a:buClr>
                <a:srgbClr val="FFFFFF"/>
              </a:buClr>
              <a:buSzPts val="1600"/>
              <a:buNone/>
              <a:defRPr sz="2133">
                <a:solidFill>
                  <a:srgbClr val="FFFFFF"/>
                </a:solidFill>
              </a:defRPr>
            </a:lvl5pPr>
            <a:lvl6pPr lvl="5">
              <a:lnSpc>
                <a:spcPct val="100000"/>
              </a:lnSpc>
              <a:spcBef>
                <a:spcPts val="0"/>
              </a:spcBef>
              <a:spcAft>
                <a:spcPts val="0"/>
              </a:spcAft>
              <a:buClr>
                <a:srgbClr val="FFFFFF"/>
              </a:buClr>
              <a:buSzPts val="1600"/>
              <a:buNone/>
              <a:defRPr sz="2133">
                <a:solidFill>
                  <a:srgbClr val="FFFFFF"/>
                </a:solidFill>
              </a:defRPr>
            </a:lvl6pPr>
            <a:lvl7pPr lvl="6">
              <a:lnSpc>
                <a:spcPct val="100000"/>
              </a:lnSpc>
              <a:spcBef>
                <a:spcPts val="0"/>
              </a:spcBef>
              <a:spcAft>
                <a:spcPts val="0"/>
              </a:spcAft>
              <a:buClr>
                <a:srgbClr val="FFFFFF"/>
              </a:buClr>
              <a:buSzPts val="1600"/>
              <a:buNone/>
              <a:defRPr sz="2133">
                <a:solidFill>
                  <a:srgbClr val="FFFFFF"/>
                </a:solidFill>
              </a:defRPr>
            </a:lvl7pPr>
            <a:lvl8pPr lvl="7">
              <a:lnSpc>
                <a:spcPct val="100000"/>
              </a:lnSpc>
              <a:spcBef>
                <a:spcPts val="0"/>
              </a:spcBef>
              <a:spcAft>
                <a:spcPts val="0"/>
              </a:spcAft>
              <a:buClr>
                <a:srgbClr val="FFFFFF"/>
              </a:buClr>
              <a:buSzPts val="1600"/>
              <a:buNone/>
              <a:defRPr sz="2133">
                <a:solidFill>
                  <a:srgbClr val="FFFFFF"/>
                </a:solidFill>
              </a:defRPr>
            </a:lvl8pPr>
            <a:lvl9pPr lvl="8">
              <a:lnSpc>
                <a:spcPct val="100000"/>
              </a:lnSpc>
              <a:spcBef>
                <a:spcPts val="0"/>
              </a:spcBef>
              <a:spcAft>
                <a:spcPts val="0"/>
              </a:spcAft>
              <a:buClr>
                <a:srgbClr val="FFFFFF"/>
              </a:buClr>
              <a:buSzPts val="1600"/>
              <a:buNone/>
              <a:defRPr sz="2133">
                <a:solidFill>
                  <a:srgbClr val="FFFFFF"/>
                </a:solidFill>
              </a:defRPr>
            </a:lvl9pPr>
          </a:lstStyle>
          <a:p>
            <a:endParaRPr dirty="0"/>
          </a:p>
        </p:txBody>
      </p:sp>
      <p:sp>
        <p:nvSpPr>
          <p:cNvPr id="117" name="Shape 117"/>
          <p:cNvSpPr txBox="1">
            <a:spLocks noGrp="1"/>
          </p:cNvSpPr>
          <p:nvPr>
            <p:ph type="body" idx="2"/>
          </p:nvPr>
        </p:nvSpPr>
        <p:spPr>
          <a:xfrm>
            <a:off x="6898967" y="1803500"/>
            <a:ext cx="4499200" cy="40340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atin typeface="Segoe UI" panose="020B0502040204020203" pitchFamily="34" charset="0"/>
                <a:cs typeface="Segoe UI" panose="020B0502040204020203" pitchFamily="34" charset="0"/>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dirty="0"/>
          </a:p>
        </p:txBody>
      </p:sp>
      <p:sp>
        <p:nvSpPr>
          <p:cNvPr id="118" name="Shape 118"/>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14" name="Picture 13" descr="A close up of a logo&#10;&#10;Description generated with very high confidence">
            <a:extLst>
              <a:ext uri="{FF2B5EF4-FFF2-40B4-BE49-F238E27FC236}">
                <a16:creationId xmlns:a16="http://schemas.microsoft.com/office/drawing/2014/main" id="{9B4D0BBF-AE81-4BDE-A33B-F140741B012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5" name="Picture 14" descr="A close up of a logo&#10;&#10;Description generated with very high confidence">
            <a:extLst>
              <a:ext uri="{FF2B5EF4-FFF2-40B4-BE49-F238E27FC236}">
                <a16:creationId xmlns:a16="http://schemas.microsoft.com/office/drawing/2014/main" id="{3863A711-EC11-47F1-83FB-676986C5E2E9}"/>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6" name="Picture 15" descr="A close up of a sign&#10;&#10;Description generated with high confidence">
            <a:extLst>
              <a:ext uri="{FF2B5EF4-FFF2-40B4-BE49-F238E27FC236}">
                <a16:creationId xmlns:a16="http://schemas.microsoft.com/office/drawing/2014/main" id="{C18E9292-39AC-4BA5-A104-971FBEE4E037}"/>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7" name="Picture 16">
            <a:extLst>
              <a:ext uri="{FF2B5EF4-FFF2-40B4-BE49-F238E27FC236}">
                <a16:creationId xmlns:a16="http://schemas.microsoft.com/office/drawing/2014/main" id="{818EB571-E77D-4F45-ACAB-010592019B8C}"/>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spTree>
    <p:extLst>
      <p:ext uri="{BB962C8B-B14F-4D97-AF65-F5344CB8AC3E}">
        <p14:creationId xmlns:p14="http://schemas.microsoft.com/office/powerpoint/2010/main" val="12355879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19"/>
        <p:cNvGrpSpPr/>
        <p:nvPr/>
      </p:nvGrpSpPr>
      <p:grpSpPr>
        <a:xfrm>
          <a:off x="0" y="0"/>
          <a:ext cx="0" cy="0"/>
          <a:chOff x="0" y="0"/>
          <a:chExt cx="0" cy="0"/>
        </a:xfrm>
      </p:grpSpPr>
      <p:sp>
        <p:nvSpPr>
          <p:cNvPr id="120" name="Shape 120"/>
          <p:cNvSpPr txBox="1">
            <a:spLocks noGrp="1"/>
          </p:cNvSpPr>
          <p:nvPr>
            <p:ph type="body" idx="1"/>
          </p:nvPr>
        </p:nvSpPr>
        <p:spPr>
          <a:xfrm>
            <a:off x="966600" y="5830068"/>
            <a:ext cx="10263200" cy="614000"/>
          </a:xfrm>
          <a:prstGeom prst="rect">
            <a:avLst/>
          </a:prstGeom>
        </p:spPr>
        <p:txBody>
          <a:bodyPr spcFirstLastPara="1" wrap="square" lIns="91425" tIns="91425" rIns="91425" bIns="91425" anchor="ctr" anchorCtr="0"/>
          <a:lstStyle>
            <a:lvl1pPr marL="609585" lvl="0" indent="-304792">
              <a:lnSpc>
                <a:spcPct val="100000"/>
              </a:lnSpc>
              <a:spcBef>
                <a:spcPts val="0"/>
              </a:spcBef>
              <a:spcAft>
                <a:spcPts val="0"/>
              </a:spcAft>
              <a:buSzPts val="1300"/>
              <a:buNone/>
              <a:defRPr/>
            </a:lvl1pPr>
          </a:lstStyle>
          <a:p>
            <a:endParaRPr/>
          </a:p>
        </p:txBody>
      </p:sp>
      <p:sp>
        <p:nvSpPr>
          <p:cNvPr id="121" name="Shape 121"/>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3889733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chemeClr val="dk1"/>
        </a:solidFill>
        <a:effectLst/>
      </p:bgPr>
    </p:bg>
    <p:spTree>
      <p:nvGrpSpPr>
        <p:cNvPr id="1" name="Shape 122"/>
        <p:cNvGrpSpPr/>
        <p:nvPr/>
      </p:nvGrpSpPr>
      <p:grpSpPr>
        <a:xfrm>
          <a:off x="0" y="0"/>
          <a:ext cx="0" cy="0"/>
          <a:chOff x="0" y="0"/>
          <a:chExt cx="0" cy="0"/>
        </a:xfrm>
      </p:grpSpPr>
      <p:grpSp>
        <p:nvGrpSpPr>
          <p:cNvPr id="123" name="Shape 123"/>
          <p:cNvGrpSpPr/>
          <p:nvPr/>
        </p:nvGrpSpPr>
        <p:grpSpPr>
          <a:xfrm>
            <a:off x="1107190" y="5558840"/>
            <a:ext cx="994351" cy="61101"/>
            <a:chOff x="4580561" y="2589004"/>
            <a:chExt cx="1064464" cy="25200"/>
          </a:xfrm>
        </p:grpSpPr>
        <p:sp>
          <p:nvSpPr>
            <p:cNvPr id="124" name="Shape 12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125" name="Shape 12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126" name="Shape 126"/>
          <p:cNvSpPr txBox="1">
            <a:spLocks noGrp="1"/>
          </p:cNvSpPr>
          <p:nvPr>
            <p:ph type="title" hasCustomPrompt="1"/>
          </p:nvPr>
        </p:nvSpPr>
        <p:spPr>
          <a:xfrm>
            <a:off x="972600" y="978600"/>
            <a:ext cx="10251200" cy="1659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10666">
                <a:solidFill>
                  <a:schemeClr val="lt1"/>
                </a:solidFill>
              </a:defRPr>
            </a:lvl1pPr>
            <a:lvl2pPr lvl="1">
              <a:spcBef>
                <a:spcPts val="0"/>
              </a:spcBef>
              <a:spcAft>
                <a:spcPts val="0"/>
              </a:spcAft>
              <a:buClr>
                <a:schemeClr val="lt1"/>
              </a:buClr>
              <a:buSzPts val="8000"/>
              <a:buNone/>
              <a:defRPr sz="10666">
                <a:solidFill>
                  <a:schemeClr val="lt1"/>
                </a:solidFill>
              </a:defRPr>
            </a:lvl2pPr>
            <a:lvl3pPr lvl="2">
              <a:spcBef>
                <a:spcPts val="0"/>
              </a:spcBef>
              <a:spcAft>
                <a:spcPts val="0"/>
              </a:spcAft>
              <a:buClr>
                <a:schemeClr val="lt1"/>
              </a:buClr>
              <a:buSzPts val="8000"/>
              <a:buNone/>
              <a:defRPr sz="10666">
                <a:solidFill>
                  <a:schemeClr val="lt1"/>
                </a:solidFill>
              </a:defRPr>
            </a:lvl3pPr>
            <a:lvl4pPr lvl="3">
              <a:spcBef>
                <a:spcPts val="0"/>
              </a:spcBef>
              <a:spcAft>
                <a:spcPts val="0"/>
              </a:spcAft>
              <a:buClr>
                <a:schemeClr val="lt1"/>
              </a:buClr>
              <a:buSzPts val="8000"/>
              <a:buNone/>
              <a:defRPr sz="10666">
                <a:solidFill>
                  <a:schemeClr val="lt1"/>
                </a:solidFill>
              </a:defRPr>
            </a:lvl4pPr>
            <a:lvl5pPr lvl="4">
              <a:spcBef>
                <a:spcPts val="0"/>
              </a:spcBef>
              <a:spcAft>
                <a:spcPts val="0"/>
              </a:spcAft>
              <a:buClr>
                <a:schemeClr val="lt1"/>
              </a:buClr>
              <a:buSzPts val="8000"/>
              <a:buNone/>
              <a:defRPr sz="10666">
                <a:solidFill>
                  <a:schemeClr val="lt1"/>
                </a:solidFill>
              </a:defRPr>
            </a:lvl5pPr>
            <a:lvl6pPr lvl="5">
              <a:spcBef>
                <a:spcPts val="0"/>
              </a:spcBef>
              <a:spcAft>
                <a:spcPts val="0"/>
              </a:spcAft>
              <a:buClr>
                <a:schemeClr val="lt1"/>
              </a:buClr>
              <a:buSzPts val="8000"/>
              <a:buNone/>
              <a:defRPr sz="10666">
                <a:solidFill>
                  <a:schemeClr val="lt1"/>
                </a:solidFill>
              </a:defRPr>
            </a:lvl6pPr>
            <a:lvl7pPr lvl="6">
              <a:spcBef>
                <a:spcPts val="0"/>
              </a:spcBef>
              <a:spcAft>
                <a:spcPts val="0"/>
              </a:spcAft>
              <a:buClr>
                <a:schemeClr val="lt1"/>
              </a:buClr>
              <a:buSzPts val="8000"/>
              <a:buNone/>
              <a:defRPr sz="10666">
                <a:solidFill>
                  <a:schemeClr val="lt1"/>
                </a:solidFill>
              </a:defRPr>
            </a:lvl7pPr>
            <a:lvl8pPr lvl="7">
              <a:spcBef>
                <a:spcPts val="0"/>
              </a:spcBef>
              <a:spcAft>
                <a:spcPts val="0"/>
              </a:spcAft>
              <a:buClr>
                <a:schemeClr val="lt1"/>
              </a:buClr>
              <a:buSzPts val="8000"/>
              <a:buNone/>
              <a:defRPr sz="10666">
                <a:solidFill>
                  <a:schemeClr val="lt1"/>
                </a:solidFill>
              </a:defRPr>
            </a:lvl8pPr>
            <a:lvl9pPr lvl="8">
              <a:spcBef>
                <a:spcPts val="0"/>
              </a:spcBef>
              <a:spcAft>
                <a:spcPts val="0"/>
              </a:spcAft>
              <a:buClr>
                <a:schemeClr val="lt1"/>
              </a:buClr>
              <a:buSzPts val="8000"/>
              <a:buNone/>
              <a:defRPr sz="10666">
                <a:solidFill>
                  <a:schemeClr val="lt1"/>
                </a:solidFill>
              </a:defRPr>
            </a:lvl9pPr>
          </a:lstStyle>
          <a:p>
            <a:r>
              <a:t>xx%</a:t>
            </a:r>
          </a:p>
        </p:txBody>
      </p:sp>
      <p:sp>
        <p:nvSpPr>
          <p:cNvPr id="127" name="Shape 127"/>
          <p:cNvSpPr txBox="1">
            <a:spLocks noGrp="1"/>
          </p:cNvSpPr>
          <p:nvPr>
            <p:ph type="body" idx="1"/>
          </p:nvPr>
        </p:nvSpPr>
        <p:spPr>
          <a:xfrm>
            <a:off x="972600" y="3030517"/>
            <a:ext cx="10251200" cy="2107200"/>
          </a:xfrm>
          <a:prstGeom prst="rect">
            <a:avLst/>
          </a:prstGeom>
        </p:spPr>
        <p:txBody>
          <a:bodyPr spcFirstLastPara="1" wrap="square" lIns="91425" tIns="91425" rIns="91425" bIns="91425" anchor="t" anchorCtr="0"/>
          <a:lstStyle>
            <a:lvl1pPr marL="609585" lvl="0" indent="-414856">
              <a:spcBef>
                <a:spcPts val="0"/>
              </a:spcBef>
              <a:spcAft>
                <a:spcPts val="0"/>
              </a:spcAft>
              <a:buClr>
                <a:schemeClr val="lt1"/>
              </a:buClr>
              <a:buSzPts val="1300"/>
              <a:buChar char="●"/>
              <a:defRPr>
                <a:solidFill>
                  <a:schemeClr val="lt1"/>
                </a:solidFill>
              </a:defRPr>
            </a:lvl1pPr>
            <a:lvl2pPr marL="1219170" lvl="1" indent="-397923">
              <a:spcBef>
                <a:spcPts val="2133"/>
              </a:spcBef>
              <a:spcAft>
                <a:spcPts val="0"/>
              </a:spcAft>
              <a:buClr>
                <a:schemeClr val="lt1"/>
              </a:buClr>
              <a:buSzPts val="1100"/>
              <a:buChar char="○"/>
              <a:defRPr>
                <a:solidFill>
                  <a:schemeClr val="lt1"/>
                </a:solidFill>
              </a:defRPr>
            </a:lvl2pPr>
            <a:lvl3pPr marL="1828754" lvl="2" indent="-397923">
              <a:spcBef>
                <a:spcPts val="2133"/>
              </a:spcBef>
              <a:spcAft>
                <a:spcPts val="0"/>
              </a:spcAft>
              <a:buClr>
                <a:schemeClr val="lt1"/>
              </a:buClr>
              <a:buSzPts val="1100"/>
              <a:buChar char="■"/>
              <a:defRPr>
                <a:solidFill>
                  <a:schemeClr val="lt1"/>
                </a:solidFill>
              </a:defRPr>
            </a:lvl3pPr>
            <a:lvl4pPr marL="2438339" lvl="3" indent="-397923">
              <a:spcBef>
                <a:spcPts val="2133"/>
              </a:spcBef>
              <a:spcAft>
                <a:spcPts val="0"/>
              </a:spcAft>
              <a:buClr>
                <a:schemeClr val="lt1"/>
              </a:buClr>
              <a:buSzPts val="1100"/>
              <a:buChar char="●"/>
              <a:defRPr>
                <a:solidFill>
                  <a:schemeClr val="lt1"/>
                </a:solidFill>
              </a:defRPr>
            </a:lvl4pPr>
            <a:lvl5pPr marL="3047924" lvl="4" indent="-397923">
              <a:spcBef>
                <a:spcPts val="2133"/>
              </a:spcBef>
              <a:spcAft>
                <a:spcPts val="0"/>
              </a:spcAft>
              <a:buClr>
                <a:schemeClr val="lt1"/>
              </a:buClr>
              <a:buSzPts val="1100"/>
              <a:buChar char="○"/>
              <a:defRPr>
                <a:solidFill>
                  <a:schemeClr val="lt1"/>
                </a:solidFill>
              </a:defRPr>
            </a:lvl5pPr>
            <a:lvl6pPr marL="3657509" lvl="5" indent="-397923">
              <a:spcBef>
                <a:spcPts val="2133"/>
              </a:spcBef>
              <a:spcAft>
                <a:spcPts val="0"/>
              </a:spcAft>
              <a:buClr>
                <a:schemeClr val="lt1"/>
              </a:buClr>
              <a:buSzPts val="1100"/>
              <a:buChar char="■"/>
              <a:defRPr>
                <a:solidFill>
                  <a:schemeClr val="lt1"/>
                </a:solidFill>
              </a:defRPr>
            </a:lvl6pPr>
            <a:lvl7pPr marL="4267093" lvl="6" indent="-397923">
              <a:spcBef>
                <a:spcPts val="2133"/>
              </a:spcBef>
              <a:spcAft>
                <a:spcPts val="0"/>
              </a:spcAft>
              <a:buClr>
                <a:schemeClr val="lt1"/>
              </a:buClr>
              <a:buSzPts val="1100"/>
              <a:buChar char="●"/>
              <a:defRPr>
                <a:solidFill>
                  <a:schemeClr val="lt1"/>
                </a:solidFill>
              </a:defRPr>
            </a:lvl7pPr>
            <a:lvl8pPr marL="4876678" lvl="7" indent="-397923">
              <a:spcBef>
                <a:spcPts val="2133"/>
              </a:spcBef>
              <a:spcAft>
                <a:spcPts val="0"/>
              </a:spcAft>
              <a:buClr>
                <a:schemeClr val="lt1"/>
              </a:buClr>
              <a:buSzPts val="1100"/>
              <a:buChar char="○"/>
              <a:defRPr>
                <a:solidFill>
                  <a:schemeClr val="lt1"/>
                </a:solidFill>
              </a:defRPr>
            </a:lvl8pPr>
            <a:lvl9pPr marL="5486263" lvl="8" indent="-397923">
              <a:spcBef>
                <a:spcPts val="2133"/>
              </a:spcBef>
              <a:spcAft>
                <a:spcPts val="2133"/>
              </a:spcAft>
              <a:buClr>
                <a:schemeClr val="lt1"/>
              </a:buClr>
              <a:buSzPts val="1100"/>
              <a:buChar char="■"/>
              <a:defRPr>
                <a:solidFill>
                  <a:schemeClr val="lt1"/>
                </a:solidFill>
              </a:defRPr>
            </a:lvl9pPr>
          </a:lstStyle>
          <a:p>
            <a:endParaRPr/>
          </a:p>
        </p:txBody>
      </p:sp>
      <p:sp>
        <p:nvSpPr>
          <p:cNvPr id="128" name="Shape 128"/>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96986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1">
                    <a:lumMod val="50000"/>
                  </a:schemeClr>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lumMod val="50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63770EC9-6B60-400E-AEFB-4AED6276351D}"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7" name="Date Placeholder 3">
            <a:extLst>
              <a:ext uri="{FF2B5EF4-FFF2-40B4-BE49-F238E27FC236}">
                <a16:creationId xmlns:a16="http://schemas.microsoft.com/office/drawing/2014/main" id="{CAE0790E-5033-42C0-B310-D9ED420BE354}"/>
              </a:ext>
            </a:extLst>
          </p:cNvPr>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3770EC9-6B60-400E-AEFB-4AED6276351D}" type="datetimeFigureOut">
              <a:rPr lang="en-US" smtClean="0"/>
              <a:pPr/>
              <a:t>5/3/2018</a:t>
            </a:fld>
            <a:endParaRPr lang="en-US"/>
          </a:p>
        </p:txBody>
      </p:sp>
      <p:pic>
        <p:nvPicPr>
          <p:cNvPr id="10" name="Picture 9" descr="A close up of a logo&#10;&#10;Description generated with very high confidence">
            <a:extLst>
              <a:ext uri="{FF2B5EF4-FFF2-40B4-BE49-F238E27FC236}">
                <a16:creationId xmlns:a16="http://schemas.microsoft.com/office/drawing/2014/main" id="{4C977CF9-5747-4A7C-AD60-4B17FE09F2F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1" name="Picture 10" descr="A close up of a logo&#10;&#10;Description generated with very high confidence">
            <a:extLst>
              <a:ext uri="{FF2B5EF4-FFF2-40B4-BE49-F238E27FC236}">
                <a16:creationId xmlns:a16="http://schemas.microsoft.com/office/drawing/2014/main" id="{AEFBD489-E293-4E60-9CA0-034703FFC57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2" name="Picture 11" descr="A close up of a sign&#10;&#10;Description generated with high confidence">
            <a:extLst>
              <a:ext uri="{FF2B5EF4-FFF2-40B4-BE49-F238E27FC236}">
                <a16:creationId xmlns:a16="http://schemas.microsoft.com/office/drawing/2014/main" id="{AF0564CD-7C1F-4D9B-9EE6-5E12D2915AF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3" name="Picture 12">
            <a:extLst>
              <a:ext uri="{FF2B5EF4-FFF2-40B4-BE49-F238E27FC236}">
                <a16:creationId xmlns:a16="http://schemas.microsoft.com/office/drawing/2014/main" id="{BB5D853F-8347-4127-A02D-CFED48D85BDA}"/>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14" name="Group 13">
            <a:extLst>
              <a:ext uri="{FF2B5EF4-FFF2-40B4-BE49-F238E27FC236}">
                <a16:creationId xmlns:a16="http://schemas.microsoft.com/office/drawing/2014/main" id="{34FB785F-BB94-4354-8BCD-94E52D77BB86}"/>
              </a:ext>
            </a:extLst>
          </p:cNvPr>
          <p:cNvGrpSpPr/>
          <p:nvPr userDrawn="1"/>
        </p:nvGrpSpPr>
        <p:grpSpPr>
          <a:xfrm>
            <a:off x="-1" y="6390855"/>
            <a:ext cx="10466717" cy="457201"/>
            <a:chOff x="-1" y="6390855"/>
            <a:chExt cx="10466717" cy="457201"/>
          </a:xfrm>
        </p:grpSpPr>
        <p:sp>
          <p:nvSpPr>
            <p:cNvPr id="15" name="Parallelogram 14">
              <a:extLst>
                <a:ext uri="{FF2B5EF4-FFF2-40B4-BE49-F238E27FC236}">
                  <a16:creationId xmlns:a16="http://schemas.microsoft.com/office/drawing/2014/main" id="{C369BDBB-BC43-431F-A8FA-5575A4652CC0}"/>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149E4C6-29FB-423D-BE45-BDA39D1D9852}"/>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049550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770EC9-6B60-400E-AEFB-4AED6276351D}" type="datetimeFigureOut">
              <a:rPr lang="en-US" smtClean="0"/>
              <a:t>5/3/2018</a:t>
            </a:fld>
            <a:endParaRPr lang="en-US"/>
          </a:p>
        </p:txBody>
      </p:sp>
      <p:sp>
        <p:nvSpPr>
          <p:cNvPr id="6" name="Footer Placeholder 5"/>
          <p:cNvSpPr>
            <a:spLocks noGrp="1"/>
          </p:cNvSpPr>
          <p:nvPr>
            <p:ph type="ftr" sz="quarter" idx="11"/>
          </p:nvPr>
        </p:nvSpPr>
        <p:spPr/>
        <p:txBody>
          <a:bodyPr/>
          <a:lstStyle/>
          <a:p>
            <a:endParaRPr lang="en-US"/>
          </a:p>
        </p:txBody>
      </p:sp>
      <p:sp>
        <p:nvSpPr>
          <p:cNvPr id="8" name="Date Placeholder 3">
            <a:extLst>
              <a:ext uri="{FF2B5EF4-FFF2-40B4-BE49-F238E27FC236}">
                <a16:creationId xmlns:a16="http://schemas.microsoft.com/office/drawing/2014/main" id="{119DF28A-65AD-4E8B-AA82-0D3039A66DCC}"/>
              </a:ext>
            </a:extLst>
          </p:cNvPr>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3770EC9-6B60-400E-AEFB-4AED6276351D}" type="datetimeFigureOut">
              <a:rPr lang="en-US" smtClean="0"/>
              <a:pPr/>
              <a:t>5/3/2018</a:t>
            </a:fld>
            <a:endParaRPr lang="en-US"/>
          </a:p>
        </p:txBody>
      </p:sp>
      <p:pic>
        <p:nvPicPr>
          <p:cNvPr id="11" name="Picture 10" descr="A close up of a logo&#10;&#10;Description generated with very high confidence">
            <a:extLst>
              <a:ext uri="{FF2B5EF4-FFF2-40B4-BE49-F238E27FC236}">
                <a16:creationId xmlns:a16="http://schemas.microsoft.com/office/drawing/2014/main" id="{3BBCB464-F7A9-42DE-BD5F-7521B7E322A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2" name="Picture 11" descr="A close up of a logo&#10;&#10;Description generated with very high confidence">
            <a:extLst>
              <a:ext uri="{FF2B5EF4-FFF2-40B4-BE49-F238E27FC236}">
                <a16:creationId xmlns:a16="http://schemas.microsoft.com/office/drawing/2014/main" id="{1E315507-87FB-421E-9E49-1C7C4AD0EC5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3" name="Picture 12" descr="A close up of a sign&#10;&#10;Description generated with high confidence">
            <a:extLst>
              <a:ext uri="{FF2B5EF4-FFF2-40B4-BE49-F238E27FC236}">
                <a16:creationId xmlns:a16="http://schemas.microsoft.com/office/drawing/2014/main" id="{A335126C-418E-41B0-92ED-4E3B83A9157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4" name="Picture 13">
            <a:extLst>
              <a:ext uri="{FF2B5EF4-FFF2-40B4-BE49-F238E27FC236}">
                <a16:creationId xmlns:a16="http://schemas.microsoft.com/office/drawing/2014/main" id="{5D7FAABF-2C8D-4AE1-AFB3-0E4DC500A1B0}"/>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15" name="Group 14">
            <a:extLst>
              <a:ext uri="{FF2B5EF4-FFF2-40B4-BE49-F238E27FC236}">
                <a16:creationId xmlns:a16="http://schemas.microsoft.com/office/drawing/2014/main" id="{2877142E-685A-4CD0-A10F-83CFB7F4B15B}"/>
              </a:ext>
            </a:extLst>
          </p:cNvPr>
          <p:cNvGrpSpPr/>
          <p:nvPr userDrawn="1"/>
        </p:nvGrpSpPr>
        <p:grpSpPr>
          <a:xfrm>
            <a:off x="-1" y="6390855"/>
            <a:ext cx="10466717" cy="457201"/>
            <a:chOff x="-1" y="6390855"/>
            <a:chExt cx="10466717" cy="457201"/>
          </a:xfrm>
        </p:grpSpPr>
        <p:sp>
          <p:nvSpPr>
            <p:cNvPr id="16" name="Parallelogram 15">
              <a:extLst>
                <a:ext uri="{FF2B5EF4-FFF2-40B4-BE49-F238E27FC236}">
                  <a16:creationId xmlns:a16="http://schemas.microsoft.com/office/drawing/2014/main" id="{FBCA1F6E-31FF-433A-8DB3-663313AA3A84}"/>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98FEC89-CFE7-46BC-BEB0-5F148C71A430}"/>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59498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770EC9-6B60-400E-AEFB-4AED6276351D}" type="datetimeFigureOut">
              <a:rPr lang="en-US" smtClean="0"/>
              <a:t>5/3/2018</a:t>
            </a:fld>
            <a:endParaRPr lang="en-US"/>
          </a:p>
        </p:txBody>
      </p:sp>
      <p:sp>
        <p:nvSpPr>
          <p:cNvPr id="8" name="Footer Placeholder 7"/>
          <p:cNvSpPr>
            <a:spLocks noGrp="1"/>
          </p:cNvSpPr>
          <p:nvPr>
            <p:ph type="ftr" sz="quarter" idx="11"/>
          </p:nvPr>
        </p:nvSpPr>
        <p:spPr/>
        <p:txBody>
          <a:bodyPr/>
          <a:lstStyle/>
          <a:p>
            <a:endParaRPr lang="en-US"/>
          </a:p>
        </p:txBody>
      </p:sp>
      <p:sp>
        <p:nvSpPr>
          <p:cNvPr id="10" name="Date Placeholder 3">
            <a:extLst>
              <a:ext uri="{FF2B5EF4-FFF2-40B4-BE49-F238E27FC236}">
                <a16:creationId xmlns:a16="http://schemas.microsoft.com/office/drawing/2014/main" id="{98941380-DA8B-46DE-8681-B6B16E8A6F00}"/>
              </a:ext>
            </a:extLst>
          </p:cNvPr>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3770EC9-6B60-400E-AEFB-4AED6276351D}" type="datetimeFigureOut">
              <a:rPr lang="en-US" smtClean="0"/>
              <a:pPr/>
              <a:t>5/3/2018</a:t>
            </a:fld>
            <a:endParaRPr lang="en-US"/>
          </a:p>
        </p:txBody>
      </p:sp>
      <p:pic>
        <p:nvPicPr>
          <p:cNvPr id="13" name="Picture 12" descr="A close up of a logo&#10;&#10;Description generated with very high confidence">
            <a:extLst>
              <a:ext uri="{FF2B5EF4-FFF2-40B4-BE49-F238E27FC236}">
                <a16:creationId xmlns:a16="http://schemas.microsoft.com/office/drawing/2014/main" id="{16A8A99E-0C38-401D-86AD-8360835E76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4" name="Picture 13" descr="A close up of a logo&#10;&#10;Description generated with very high confidence">
            <a:extLst>
              <a:ext uri="{FF2B5EF4-FFF2-40B4-BE49-F238E27FC236}">
                <a16:creationId xmlns:a16="http://schemas.microsoft.com/office/drawing/2014/main" id="{3F72F831-80E5-44DF-AFE4-06F8719C785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5" name="Picture 14" descr="A close up of a sign&#10;&#10;Description generated with high confidence">
            <a:extLst>
              <a:ext uri="{FF2B5EF4-FFF2-40B4-BE49-F238E27FC236}">
                <a16:creationId xmlns:a16="http://schemas.microsoft.com/office/drawing/2014/main" id="{FB93EF8B-3373-45A6-975D-7392B2162EA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6" name="Picture 15">
            <a:extLst>
              <a:ext uri="{FF2B5EF4-FFF2-40B4-BE49-F238E27FC236}">
                <a16:creationId xmlns:a16="http://schemas.microsoft.com/office/drawing/2014/main" id="{EE141FE3-1C36-46DC-AAF2-78ECEF74BF12}"/>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17" name="Group 16">
            <a:extLst>
              <a:ext uri="{FF2B5EF4-FFF2-40B4-BE49-F238E27FC236}">
                <a16:creationId xmlns:a16="http://schemas.microsoft.com/office/drawing/2014/main" id="{4AE62D44-A809-484B-A693-E4537646DAD8}"/>
              </a:ext>
            </a:extLst>
          </p:cNvPr>
          <p:cNvGrpSpPr/>
          <p:nvPr userDrawn="1"/>
        </p:nvGrpSpPr>
        <p:grpSpPr>
          <a:xfrm>
            <a:off x="-1" y="6390855"/>
            <a:ext cx="10466717" cy="457201"/>
            <a:chOff x="-1" y="6390855"/>
            <a:chExt cx="10466717" cy="457201"/>
          </a:xfrm>
        </p:grpSpPr>
        <p:sp>
          <p:nvSpPr>
            <p:cNvPr id="18" name="Parallelogram 17">
              <a:extLst>
                <a:ext uri="{FF2B5EF4-FFF2-40B4-BE49-F238E27FC236}">
                  <a16:creationId xmlns:a16="http://schemas.microsoft.com/office/drawing/2014/main" id="{0D809E8A-23EF-4AEF-8014-14B1F433D5DB}"/>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ADABA3E-94B8-45D7-AD26-6034E2289D0F}"/>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0215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770EC9-6B60-400E-AEFB-4AED6276351D}" type="datetimeFigureOut">
              <a:rPr lang="en-US" smtClean="0"/>
              <a:t>5/3/2018</a:t>
            </a:fld>
            <a:endParaRPr lang="en-US"/>
          </a:p>
        </p:txBody>
      </p:sp>
      <p:sp>
        <p:nvSpPr>
          <p:cNvPr id="4" name="Footer Placeholder 3"/>
          <p:cNvSpPr>
            <a:spLocks noGrp="1"/>
          </p:cNvSpPr>
          <p:nvPr>
            <p:ph type="ftr" sz="quarter" idx="11"/>
          </p:nvPr>
        </p:nvSpPr>
        <p:spPr/>
        <p:txBody>
          <a:bodyPr/>
          <a:lstStyle/>
          <a:p>
            <a:endParaRPr lang="en-US"/>
          </a:p>
        </p:txBody>
      </p:sp>
      <p:sp>
        <p:nvSpPr>
          <p:cNvPr id="6" name="Date Placeholder 3">
            <a:extLst>
              <a:ext uri="{FF2B5EF4-FFF2-40B4-BE49-F238E27FC236}">
                <a16:creationId xmlns:a16="http://schemas.microsoft.com/office/drawing/2014/main" id="{802D827B-1A9C-4F08-B844-9E6A1282ED33}"/>
              </a:ext>
            </a:extLst>
          </p:cNvPr>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3770EC9-6B60-400E-AEFB-4AED6276351D}" type="datetimeFigureOut">
              <a:rPr lang="en-US" smtClean="0"/>
              <a:pPr/>
              <a:t>5/3/2018</a:t>
            </a:fld>
            <a:endParaRPr lang="en-US"/>
          </a:p>
        </p:txBody>
      </p:sp>
      <p:pic>
        <p:nvPicPr>
          <p:cNvPr id="9" name="Picture 8" descr="A close up of a logo&#10;&#10;Description generated with very high confidence">
            <a:extLst>
              <a:ext uri="{FF2B5EF4-FFF2-40B4-BE49-F238E27FC236}">
                <a16:creationId xmlns:a16="http://schemas.microsoft.com/office/drawing/2014/main" id="{EFAB0095-CE2E-486F-B4AE-0C148FF092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0" name="Picture 9" descr="A close up of a logo&#10;&#10;Description generated with very high confidence">
            <a:extLst>
              <a:ext uri="{FF2B5EF4-FFF2-40B4-BE49-F238E27FC236}">
                <a16:creationId xmlns:a16="http://schemas.microsoft.com/office/drawing/2014/main" id="{C7D64430-929A-42DE-84BC-F74C8261A3B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1" name="Picture 10" descr="A close up of a sign&#10;&#10;Description generated with high confidence">
            <a:extLst>
              <a:ext uri="{FF2B5EF4-FFF2-40B4-BE49-F238E27FC236}">
                <a16:creationId xmlns:a16="http://schemas.microsoft.com/office/drawing/2014/main" id="{415F93AE-8A90-47A2-98E4-F943BAB75E3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2" name="Picture 11">
            <a:extLst>
              <a:ext uri="{FF2B5EF4-FFF2-40B4-BE49-F238E27FC236}">
                <a16:creationId xmlns:a16="http://schemas.microsoft.com/office/drawing/2014/main" id="{A9E48726-DF7A-4112-B99D-42AFCA940F8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13" name="Group 12">
            <a:extLst>
              <a:ext uri="{FF2B5EF4-FFF2-40B4-BE49-F238E27FC236}">
                <a16:creationId xmlns:a16="http://schemas.microsoft.com/office/drawing/2014/main" id="{E1AC9691-F77C-458A-8882-971E3CB9DEAD}"/>
              </a:ext>
            </a:extLst>
          </p:cNvPr>
          <p:cNvGrpSpPr/>
          <p:nvPr userDrawn="1"/>
        </p:nvGrpSpPr>
        <p:grpSpPr>
          <a:xfrm>
            <a:off x="-1" y="6390855"/>
            <a:ext cx="10466717" cy="457201"/>
            <a:chOff x="-1" y="6390855"/>
            <a:chExt cx="10466717" cy="457201"/>
          </a:xfrm>
        </p:grpSpPr>
        <p:sp>
          <p:nvSpPr>
            <p:cNvPr id="14" name="Parallelogram 13">
              <a:extLst>
                <a:ext uri="{FF2B5EF4-FFF2-40B4-BE49-F238E27FC236}">
                  <a16:creationId xmlns:a16="http://schemas.microsoft.com/office/drawing/2014/main" id="{27E0A0B9-ABA3-4837-BC80-9D0FBE80B7AA}"/>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9056EE8-18CE-48A4-A2D9-8851D6A07D6C}"/>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4662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770EC9-6B60-400E-AEFB-4AED6276351D}" type="datetimeFigureOut">
              <a:rPr lang="en-US" smtClean="0"/>
              <a:t>5/3/2018</a:t>
            </a:fld>
            <a:endParaRPr lang="en-US"/>
          </a:p>
        </p:txBody>
      </p:sp>
      <p:sp>
        <p:nvSpPr>
          <p:cNvPr id="3" name="Footer Placeholder 2"/>
          <p:cNvSpPr>
            <a:spLocks noGrp="1"/>
          </p:cNvSpPr>
          <p:nvPr>
            <p:ph type="ftr" sz="quarter" idx="11"/>
          </p:nvPr>
        </p:nvSpPr>
        <p:spPr/>
        <p:txBody>
          <a:bodyPr/>
          <a:lstStyle/>
          <a:p>
            <a:endParaRPr lang="en-US"/>
          </a:p>
        </p:txBody>
      </p:sp>
      <p:sp>
        <p:nvSpPr>
          <p:cNvPr id="5" name="Date Placeholder 3">
            <a:extLst>
              <a:ext uri="{FF2B5EF4-FFF2-40B4-BE49-F238E27FC236}">
                <a16:creationId xmlns:a16="http://schemas.microsoft.com/office/drawing/2014/main" id="{F52A9213-904C-4613-AB7B-6ACE885FA8CD}"/>
              </a:ext>
            </a:extLst>
          </p:cNvPr>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3770EC9-6B60-400E-AEFB-4AED6276351D}" type="datetimeFigureOut">
              <a:rPr lang="en-US" smtClean="0"/>
              <a:pPr/>
              <a:t>5/3/2018</a:t>
            </a:fld>
            <a:endParaRPr lang="en-US"/>
          </a:p>
        </p:txBody>
      </p:sp>
      <p:pic>
        <p:nvPicPr>
          <p:cNvPr id="8" name="Picture 7" descr="A close up of a logo&#10;&#10;Description generated with very high confidence">
            <a:extLst>
              <a:ext uri="{FF2B5EF4-FFF2-40B4-BE49-F238E27FC236}">
                <a16:creationId xmlns:a16="http://schemas.microsoft.com/office/drawing/2014/main" id="{ACE5238E-F1F1-41BC-989E-AD1A2F3A082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9" name="Picture 8" descr="A close up of a logo&#10;&#10;Description generated with very high confidence">
            <a:extLst>
              <a:ext uri="{FF2B5EF4-FFF2-40B4-BE49-F238E27FC236}">
                <a16:creationId xmlns:a16="http://schemas.microsoft.com/office/drawing/2014/main" id="{86E8A75F-AF4C-4B94-901A-3364FAF3D2E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0" name="Picture 9" descr="A close up of a sign&#10;&#10;Description generated with high confidence">
            <a:extLst>
              <a:ext uri="{FF2B5EF4-FFF2-40B4-BE49-F238E27FC236}">
                <a16:creationId xmlns:a16="http://schemas.microsoft.com/office/drawing/2014/main" id="{66AEF0A5-1CFD-426F-B5A9-0AEC0175B02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1" name="Picture 10">
            <a:extLst>
              <a:ext uri="{FF2B5EF4-FFF2-40B4-BE49-F238E27FC236}">
                <a16:creationId xmlns:a16="http://schemas.microsoft.com/office/drawing/2014/main" id="{4A95AA36-0848-4306-9048-21C4DE8B1B47}"/>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12" name="Group 11">
            <a:extLst>
              <a:ext uri="{FF2B5EF4-FFF2-40B4-BE49-F238E27FC236}">
                <a16:creationId xmlns:a16="http://schemas.microsoft.com/office/drawing/2014/main" id="{EF59F211-3813-48D8-8638-31A992B4F13F}"/>
              </a:ext>
            </a:extLst>
          </p:cNvPr>
          <p:cNvGrpSpPr/>
          <p:nvPr userDrawn="1"/>
        </p:nvGrpSpPr>
        <p:grpSpPr>
          <a:xfrm>
            <a:off x="-1" y="6390855"/>
            <a:ext cx="10466717" cy="457201"/>
            <a:chOff x="-1" y="6390855"/>
            <a:chExt cx="10466717" cy="457201"/>
          </a:xfrm>
        </p:grpSpPr>
        <p:sp>
          <p:nvSpPr>
            <p:cNvPr id="13" name="Parallelogram 12">
              <a:extLst>
                <a:ext uri="{FF2B5EF4-FFF2-40B4-BE49-F238E27FC236}">
                  <a16:creationId xmlns:a16="http://schemas.microsoft.com/office/drawing/2014/main" id="{2D46D2B8-DF12-4C9B-B61D-A639A6E397D5}"/>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808EBEF-428E-491D-8C71-0DD22BEC37B7}"/>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8310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3770EC9-6B60-400E-AEFB-4AED6276351D}" type="datetimeFigureOut">
              <a:rPr lang="en-US" smtClean="0"/>
              <a:t>5/3/2018</a:t>
            </a:fld>
            <a:endParaRPr lang="en-US"/>
          </a:p>
        </p:txBody>
      </p:sp>
      <p:sp>
        <p:nvSpPr>
          <p:cNvPr id="6" name="Footer Placeholder 5"/>
          <p:cNvSpPr>
            <a:spLocks noGrp="1"/>
          </p:cNvSpPr>
          <p:nvPr>
            <p:ph type="ftr" sz="quarter" idx="11"/>
          </p:nvPr>
        </p:nvSpPr>
        <p:spPr/>
        <p:txBody>
          <a:bodyPr/>
          <a:lstStyle/>
          <a:p>
            <a:endParaRPr lang="en-US"/>
          </a:p>
        </p:txBody>
      </p:sp>
      <p:sp>
        <p:nvSpPr>
          <p:cNvPr id="8" name="Date Placeholder 3">
            <a:extLst>
              <a:ext uri="{FF2B5EF4-FFF2-40B4-BE49-F238E27FC236}">
                <a16:creationId xmlns:a16="http://schemas.microsoft.com/office/drawing/2014/main" id="{CDD2D299-D618-45B9-AA50-E7DECE21B291}"/>
              </a:ext>
            </a:extLst>
          </p:cNvPr>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3770EC9-6B60-400E-AEFB-4AED6276351D}" type="datetimeFigureOut">
              <a:rPr lang="en-US" smtClean="0"/>
              <a:pPr/>
              <a:t>5/3/2018</a:t>
            </a:fld>
            <a:endParaRPr lang="en-US"/>
          </a:p>
        </p:txBody>
      </p:sp>
      <p:pic>
        <p:nvPicPr>
          <p:cNvPr id="11" name="Picture 10" descr="A close up of a logo&#10;&#10;Description generated with very high confidence">
            <a:extLst>
              <a:ext uri="{FF2B5EF4-FFF2-40B4-BE49-F238E27FC236}">
                <a16:creationId xmlns:a16="http://schemas.microsoft.com/office/drawing/2014/main" id="{3280D303-27C9-4CE3-B3C7-A7BE307EDB9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2" name="Picture 11" descr="A close up of a logo&#10;&#10;Description generated with very high confidence">
            <a:extLst>
              <a:ext uri="{FF2B5EF4-FFF2-40B4-BE49-F238E27FC236}">
                <a16:creationId xmlns:a16="http://schemas.microsoft.com/office/drawing/2014/main" id="{346A958E-8B26-47C2-A6B3-2DC21C93333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3" name="Picture 12" descr="A close up of a sign&#10;&#10;Description generated with high confidence">
            <a:extLst>
              <a:ext uri="{FF2B5EF4-FFF2-40B4-BE49-F238E27FC236}">
                <a16:creationId xmlns:a16="http://schemas.microsoft.com/office/drawing/2014/main" id="{EF27EB6F-DCA6-45E4-B834-5D8EC2BFC5B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4" name="Picture 13">
            <a:extLst>
              <a:ext uri="{FF2B5EF4-FFF2-40B4-BE49-F238E27FC236}">
                <a16:creationId xmlns:a16="http://schemas.microsoft.com/office/drawing/2014/main" id="{B3F0940A-6698-4203-9CA0-685E061BDDC7}"/>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15" name="Group 14">
            <a:extLst>
              <a:ext uri="{FF2B5EF4-FFF2-40B4-BE49-F238E27FC236}">
                <a16:creationId xmlns:a16="http://schemas.microsoft.com/office/drawing/2014/main" id="{01765763-4EB2-4C61-BC4A-CFEB22992C84}"/>
              </a:ext>
            </a:extLst>
          </p:cNvPr>
          <p:cNvGrpSpPr/>
          <p:nvPr userDrawn="1"/>
        </p:nvGrpSpPr>
        <p:grpSpPr>
          <a:xfrm>
            <a:off x="-1" y="6390855"/>
            <a:ext cx="10466717" cy="457201"/>
            <a:chOff x="-1" y="6390855"/>
            <a:chExt cx="10466717" cy="457201"/>
          </a:xfrm>
        </p:grpSpPr>
        <p:sp>
          <p:nvSpPr>
            <p:cNvPr id="16" name="Parallelogram 15">
              <a:extLst>
                <a:ext uri="{FF2B5EF4-FFF2-40B4-BE49-F238E27FC236}">
                  <a16:creationId xmlns:a16="http://schemas.microsoft.com/office/drawing/2014/main" id="{FFFE166C-D26E-46D8-84EB-E4A8C86A5262}"/>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21783D9-90C2-4799-B948-74BBAE71C659}"/>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83229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3770EC9-6B60-400E-AEFB-4AED6276351D}" type="datetimeFigureOut">
              <a:rPr lang="en-US" smtClean="0"/>
              <a:t>5/3/2018</a:t>
            </a:fld>
            <a:endParaRPr lang="en-US"/>
          </a:p>
        </p:txBody>
      </p:sp>
      <p:sp>
        <p:nvSpPr>
          <p:cNvPr id="6" name="Footer Placeholder 5"/>
          <p:cNvSpPr>
            <a:spLocks noGrp="1"/>
          </p:cNvSpPr>
          <p:nvPr>
            <p:ph type="ftr" sz="quarter" idx="11"/>
          </p:nvPr>
        </p:nvSpPr>
        <p:spPr/>
        <p:txBody>
          <a:bodyPr/>
          <a:lstStyle/>
          <a:p>
            <a:endParaRPr lang="en-US"/>
          </a:p>
        </p:txBody>
      </p:sp>
      <p:sp>
        <p:nvSpPr>
          <p:cNvPr id="8" name="Date Placeholder 3">
            <a:extLst>
              <a:ext uri="{FF2B5EF4-FFF2-40B4-BE49-F238E27FC236}">
                <a16:creationId xmlns:a16="http://schemas.microsoft.com/office/drawing/2014/main" id="{EAED027C-8FE6-4139-A794-1DDA61C8670D}"/>
              </a:ext>
            </a:extLst>
          </p:cNvPr>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3770EC9-6B60-400E-AEFB-4AED6276351D}" type="datetimeFigureOut">
              <a:rPr lang="en-US" smtClean="0"/>
              <a:pPr/>
              <a:t>5/3/2018</a:t>
            </a:fld>
            <a:endParaRPr lang="en-US"/>
          </a:p>
        </p:txBody>
      </p:sp>
      <p:pic>
        <p:nvPicPr>
          <p:cNvPr id="11" name="Picture 10" descr="A close up of a logo&#10;&#10;Description generated with very high confidence">
            <a:extLst>
              <a:ext uri="{FF2B5EF4-FFF2-40B4-BE49-F238E27FC236}">
                <a16:creationId xmlns:a16="http://schemas.microsoft.com/office/drawing/2014/main" id="{3ED092D0-C765-493D-94C4-D7208DCD80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41347" y="6373603"/>
            <a:ext cx="457200" cy="457200"/>
          </a:xfrm>
          <a:prstGeom prst="rect">
            <a:avLst/>
          </a:prstGeom>
        </p:spPr>
      </p:pic>
      <p:pic>
        <p:nvPicPr>
          <p:cNvPr id="12" name="Picture 11" descr="A close up of a logo&#10;&#10;Description generated with very high confidence">
            <a:extLst>
              <a:ext uri="{FF2B5EF4-FFF2-40B4-BE49-F238E27FC236}">
                <a16:creationId xmlns:a16="http://schemas.microsoft.com/office/drawing/2014/main" id="{2762EBF9-12FD-4827-8DD6-34167A73DC4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66894" y="6373603"/>
            <a:ext cx="457200" cy="457200"/>
          </a:xfrm>
          <a:prstGeom prst="rect">
            <a:avLst/>
          </a:prstGeom>
        </p:spPr>
      </p:pic>
      <p:pic>
        <p:nvPicPr>
          <p:cNvPr id="13" name="Picture 12" descr="A close up of a sign&#10;&#10;Description generated with high confidence">
            <a:extLst>
              <a:ext uri="{FF2B5EF4-FFF2-40B4-BE49-F238E27FC236}">
                <a16:creationId xmlns:a16="http://schemas.microsoft.com/office/drawing/2014/main" id="{AFC8B9C4-7CBA-44CB-A20B-0C38804470B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56498" y="6373603"/>
            <a:ext cx="457200" cy="457200"/>
          </a:xfrm>
          <a:prstGeom prst="rect">
            <a:avLst/>
          </a:prstGeom>
        </p:spPr>
      </p:pic>
      <p:pic>
        <p:nvPicPr>
          <p:cNvPr id="14" name="Picture 13">
            <a:extLst>
              <a:ext uri="{FF2B5EF4-FFF2-40B4-BE49-F238E27FC236}">
                <a16:creationId xmlns:a16="http://schemas.microsoft.com/office/drawing/2014/main" id="{7651C1E3-8208-422E-B015-FC99B2726A3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395494" y="0"/>
            <a:ext cx="786442" cy="786442"/>
          </a:xfrm>
          <a:prstGeom prst="rect">
            <a:avLst/>
          </a:prstGeom>
        </p:spPr>
      </p:pic>
      <p:grpSp>
        <p:nvGrpSpPr>
          <p:cNvPr id="15" name="Group 14">
            <a:extLst>
              <a:ext uri="{FF2B5EF4-FFF2-40B4-BE49-F238E27FC236}">
                <a16:creationId xmlns:a16="http://schemas.microsoft.com/office/drawing/2014/main" id="{6C711C9A-A1C4-4608-BFD8-B7809C56155F}"/>
              </a:ext>
            </a:extLst>
          </p:cNvPr>
          <p:cNvGrpSpPr/>
          <p:nvPr userDrawn="1"/>
        </p:nvGrpSpPr>
        <p:grpSpPr>
          <a:xfrm>
            <a:off x="-1" y="6390855"/>
            <a:ext cx="10466717" cy="457201"/>
            <a:chOff x="-1" y="6390855"/>
            <a:chExt cx="10466717" cy="457201"/>
          </a:xfrm>
        </p:grpSpPr>
        <p:sp>
          <p:nvSpPr>
            <p:cNvPr id="16" name="Parallelogram 15">
              <a:extLst>
                <a:ext uri="{FF2B5EF4-FFF2-40B4-BE49-F238E27FC236}">
                  <a16:creationId xmlns:a16="http://schemas.microsoft.com/office/drawing/2014/main" id="{7EBB0D0B-C43D-4D9F-AAA3-4FCF7EDD50FA}"/>
                </a:ext>
              </a:extLst>
            </p:cNvPr>
            <p:cNvSpPr/>
            <p:nvPr userDrawn="1"/>
          </p:nvSpPr>
          <p:spPr>
            <a:xfrm>
              <a:off x="-1" y="6390856"/>
              <a:ext cx="10466717" cy="457200"/>
            </a:xfrm>
            <a:prstGeom prst="parallelogram">
              <a:avLst>
                <a:gd name="adj" fmla="val 175384"/>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A75EB3-8E11-4DAD-9291-8F209B27EFD6}"/>
                </a:ext>
              </a:extLst>
            </p:cNvPr>
            <p:cNvSpPr/>
            <p:nvPr userDrawn="1"/>
          </p:nvSpPr>
          <p:spPr>
            <a:xfrm>
              <a:off x="0" y="6390855"/>
              <a:ext cx="1012166" cy="4572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13388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770EC9-6B60-400E-AEFB-4AED6276351D}" type="datetimeFigureOut">
              <a:rPr lang="en-US" smtClean="0"/>
              <a:t>5/3/2018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CE28EB-A4CB-494D-8C7E-E6B74098E1D1}" type="slidenum">
              <a:rPr lang="en-US" smtClean="0"/>
              <a:t>‹#›</a:t>
            </a:fld>
            <a:endParaRPr lang="en-US"/>
          </a:p>
        </p:txBody>
      </p:sp>
    </p:spTree>
    <p:extLst>
      <p:ext uri="{BB962C8B-B14F-4D97-AF65-F5344CB8AC3E}">
        <p14:creationId xmlns:p14="http://schemas.microsoft.com/office/powerpoint/2010/main" val="9803127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Shape 7"/>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Shape 8"/>
          <p:cNvSpPr txBox="1">
            <a:spLocks noGrp="1"/>
          </p:cNvSpPr>
          <p:nvPr>
            <p:ph type="sldNum" idx="12"/>
          </p:nvPr>
        </p:nvSpPr>
        <p:spPr>
          <a:xfrm>
            <a:off x="11381736" y="6333135"/>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chemeClr val="accent1"/>
                </a:solidFill>
                <a:latin typeface="Lato"/>
                <a:ea typeface="Lato"/>
                <a:cs typeface="Lato"/>
                <a:sym typeface="Lato"/>
              </a:defRPr>
            </a:lvl1pPr>
            <a:lvl2pPr lvl="1" algn="r">
              <a:buNone/>
              <a:defRPr sz="1333">
                <a:solidFill>
                  <a:schemeClr val="accent1"/>
                </a:solidFill>
                <a:latin typeface="Lato"/>
                <a:ea typeface="Lato"/>
                <a:cs typeface="Lato"/>
                <a:sym typeface="Lato"/>
              </a:defRPr>
            </a:lvl2pPr>
            <a:lvl3pPr lvl="2" algn="r">
              <a:buNone/>
              <a:defRPr sz="1333">
                <a:solidFill>
                  <a:schemeClr val="accent1"/>
                </a:solidFill>
                <a:latin typeface="Lato"/>
                <a:ea typeface="Lato"/>
                <a:cs typeface="Lato"/>
                <a:sym typeface="Lato"/>
              </a:defRPr>
            </a:lvl3pPr>
            <a:lvl4pPr lvl="3" algn="r">
              <a:buNone/>
              <a:defRPr sz="1333">
                <a:solidFill>
                  <a:schemeClr val="accent1"/>
                </a:solidFill>
                <a:latin typeface="Lato"/>
                <a:ea typeface="Lato"/>
                <a:cs typeface="Lato"/>
                <a:sym typeface="Lato"/>
              </a:defRPr>
            </a:lvl4pPr>
            <a:lvl5pPr lvl="4" algn="r">
              <a:buNone/>
              <a:defRPr sz="1333">
                <a:solidFill>
                  <a:schemeClr val="accent1"/>
                </a:solidFill>
                <a:latin typeface="Lato"/>
                <a:ea typeface="Lato"/>
                <a:cs typeface="Lato"/>
                <a:sym typeface="Lato"/>
              </a:defRPr>
            </a:lvl5pPr>
            <a:lvl6pPr lvl="5" algn="r">
              <a:buNone/>
              <a:defRPr sz="1333">
                <a:solidFill>
                  <a:schemeClr val="accent1"/>
                </a:solidFill>
                <a:latin typeface="Lato"/>
                <a:ea typeface="Lato"/>
                <a:cs typeface="Lato"/>
                <a:sym typeface="Lato"/>
              </a:defRPr>
            </a:lvl6pPr>
            <a:lvl7pPr lvl="6" algn="r">
              <a:buNone/>
              <a:defRPr sz="1333">
                <a:solidFill>
                  <a:schemeClr val="accent1"/>
                </a:solidFill>
                <a:latin typeface="Lato"/>
                <a:ea typeface="Lato"/>
                <a:cs typeface="Lato"/>
                <a:sym typeface="Lato"/>
              </a:defRPr>
            </a:lvl7pPr>
            <a:lvl8pPr lvl="7" algn="r">
              <a:buNone/>
              <a:defRPr sz="1333">
                <a:solidFill>
                  <a:schemeClr val="accent1"/>
                </a:solidFill>
                <a:latin typeface="Lato"/>
                <a:ea typeface="Lato"/>
                <a:cs typeface="Lato"/>
                <a:sym typeface="Lato"/>
              </a:defRPr>
            </a:lvl8pPr>
            <a:lvl9pPr lvl="8" algn="r">
              <a:buNone/>
              <a:defRPr sz="1333">
                <a:solidFill>
                  <a:schemeClr val="accent1"/>
                </a:solidFill>
                <a:latin typeface="Lato"/>
                <a:ea typeface="Lato"/>
                <a:cs typeface="Lato"/>
                <a:sym typeface="Lat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946779243"/>
      </p:ext>
    </p:extLst>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2.png"/><Relationship Id="rId5" Type="http://schemas.microsoft.com/office/2007/relationships/hdphoto" Target="../media/hdphoto2.wdp"/><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0AB225BA-7412-4605-8E8D-5AED2BF56A1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Image result for credit card fraud">
            <a:extLst>
              <a:ext uri="{FF2B5EF4-FFF2-40B4-BE49-F238E27FC236}">
                <a16:creationId xmlns:a16="http://schemas.microsoft.com/office/drawing/2014/main" id="{94B3F9A5-26F4-41E8-BE55-A5EF5D2E4988}"/>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6000"/>
                    </a14:imgEffect>
                    <a14:imgEffect>
                      <a14:colorTemperature colorTemp="5450"/>
                    </a14:imgEffect>
                    <a14:imgEffect>
                      <a14:saturation sat="236000"/>
                    </a14:imgEffect>
                    <a14:imgEffect>
                      <a14:brightnessContrast bright="-13000" contrast="-14000"/>
                    </a14:imgEffect>
                  </a14:imgLayer>
                </a14:imgProps>
              </a:ext>
              <a:ext uri="{28A0092B-C50C-407E-A947-70E740481C1C}">
                <a14:useLocalDpi xmlns:a14="http://schemas.microsoft.com/office/drawing/2010/main" val="0"/>
              </a:ext>
            </a:extLst>
          </a:blip>
          <a:srcRect/>
          <a:stretch/>
        </p:blipFill>
        <p:spPr bwMode="auto">
          <a:xfrm>
            <a:off x="20" y="10"/>
            <a:ext cx="12191980" cy="6857989"/>
          </a:xfrm>
          <a:prstGeom prst="rect">
            <a:avLst/>
          </a:prstGeom>
          <a:noFill/>
        </p:spPr>
      </p:pic>
      <p:sp>
        <p:nvSpPr>
          <p:cNvPr id="77" name="Rectangle 76">
            <a:extLst>
              <a:ext uri="{FF2B5EF4-FFF2-40B4-BE49-F238E27FC236}">
                <a16:creationId xmlns:a16="http://schemas.microsoft.com/office/drawing/2014/main" id="{604BB9CD-970D-4FE5-B4E3-D651735BF4F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4">
              <a:alphaModFix amt="27000"/>
              <a:duotone>
                <a:schemeClr val="accent1">
                  <a:shade val="45000"/>
                  <a:satMod val="135000"/>
                </a:schemeClr>
                <a:prstClr val="white"/>
              </a:duotone>
              <a:extLst>
                <a:ext uri="{BEBA8EAE-BF5A-486C-A8C5-ECC9F3942E4B}">
                  <a14:imgProps xmlns:a14="http://schemas.microsoft.com/office/drawing/2010/main">
                    <a14:imgLayer r:embed="rId5">
                      <a14:imgEffect>
                        <a14:sharpenSoften amount="25000"/>
                      </a14:imgEffect>
                      <a14:imgEffect>
                        <a14:brightnessContrast bright="20000" contrast="20000"/>
                      </a14:imgEffect>
                    </a14:imgLayer>
                  </a14:imgProps>
                </a:ext>
                <a:ext uri="{28A0092B-C50C-407E-A947-70E740481C1C}">
                  <a14:useLocalDpi xmlns:a14="http://schemas.microsoft.com/office/drawing/2010/main" val="0"/>
                </a:ext>
              </a:extLst>
            </a:blip>
            <a:srcRect/>
            <a:tile tx="0" ty="-254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5E0D6276-8D53-4DDA-A15A-90E0831F6D6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1955749"/>
            <a:ext cx="10222992" cy="80683"/>
          </a:xfrm>
          <a:prstGeom prst="rect">
            <a:avLst/>
          </a:prstGeom>
          <a:blipFill dpi="0" rotWithShape="1">
            <a:blip r:embed="rId6">
              <a:alphaModFix amt="85000"/>
              <a:lum bright="70000" contrast="-70000"/>
              <a:extLst>
                <a:ext uri="{BEBA8EAE-BF5A-486C-A8C5-ECC9F3942E4B}">
                  <a14:imgProps xmlns:a14="http://schemas.microsoft.com/office/drawing/2010/main">
                    <a14:imgLayer r:embed="rId5">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00C150C7-96FB-4EB9-BDF9-212535A6089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4808342"/>
            <a:ext cx="10222992" cy="80683"/>
          </a:xfrm>
          <a:prstGeom prst="rect">
            <a:avLst/>
          </a:prstGeom>
          <a:blipFill dpi="0" rotWithShape="1">
            <a:blip r:embed="rId6">
              <a:alphaModFix amt="85000"/>
              <a:lum bright="70000" contrast="-70000"/>
              <a:extLst>
                <a:ext uri="{BEBA8EAE-BF5A-486C-A8C5-ECC9F3942E4B}">
                  <a14:imgProps xmlns:a14="http://schemas.microsoft.com/office/drawing/2010/main">
                    <a14:imgLayer r:embed="rId5">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010196-7901-42D0-86C5-35B37668E157}"/>
              </a:ext>
            </a:extLst>
          </p:cNvPr>
          <p:cNvSpPr>
            <a:spLocks noGrp="1"/>
          </p:cNvSpPr>
          <p:nvPr>
            <p:ph type="ctrTitle"/>
          </p:nvPr>
        </p:nvSpPr>
        <p:spPr>
          <a:xfrm>
            <a:off x="1112520" y="2152955"/>
            <a:ext cx="9966960" cy="2552091"/>
          </a:xfrm>
          <a:solidFill>
            <a:schemeClr val="tx1">
              <a:lumMod val="95000"/>
              <a:lumOff val="5000"/>
              <a:alpha val="35000"/>
            </a:schemeClr>
          </a:solidFill>
        </p:spPr>
        <p:txBody>
          <a:bodyPr anchor="ctr">
            <a:normAutofit fontScale="90000"/>
          </a:bodyPr>
          <a:lstStyle/>
          <a:p>
            <a:r>
              <a:rPr lang="en-US" sz="9600" b="1" dirty="0">
                <a:solidFill>
                  <a:schemeClr val="bg1"/>
                </a:solidFill>
              </a:rPr>
              <a:t>Credit Card Fraud Analytics</a:t>
            </a:r>
          </a:p>
        </p:txBody>
      </p:sp>
      <p:sp>
        <p:nvSpPr>
          <p:cNvPr id="3" name="Subtitle 2">
            <a:extLst>
              <a:ext uri="{FF2B5EF4-FFF2-40B4-BE49-F238E27FC236}">
                <a16:creationId xmlns:a16="http://schemas.microsoft.com/office/drawing/2014/main" id="{C9C33BCC-DBED-41CA-988F-1641B88CEF0A}"/>
              </a:ext>
            </a:extLst>
          </p:cNvPr>
          <p:cNvSpPr>
            <a:spLocks noGrp="1"/>
          </p:cNvSpPr>
          <p:nvPr>
            <p:ph type="subTitle" idx="1"/>
          </p:nvPr>
        </p:nvSpPr>
        <p:spPr>
          <a:xfrm>
            <a:off x="1418686" y="5211524"/>
            <a:ext cx="9660794" cy="1147711"/>
          </a:xfrm>
          <a:solidFill>
            <a:schemeClr val="tx1">
              <a:alpha val="35000"/>
            </a:schemeClr>
          </a:solidFill>
          <a:ln>
            <a:noFill/>
          </a:ln>
        </p:spPr>
        <p:txBody>
          <a:bodyPr>
            <a:normAutofit fontScale="92500" lnSpcReduction="20000"/>
          </a:bodyPr>
          <a:lstStyle/>
          <a:p>
            <a:r>
              <a:rPr lang="en-US" b="1" dirty="0">
                <a:solidFill>
                  <a:schemeClr val="bg1"/>
                </a:solidFill>
              </a:rPr>
              <a:t>Team:</a:t>
            </a:r>
          </a:p>
          <a:p>
            <a:r>
              <a:rPr lang="en-US" b="1" dirty="0">
                <a:solidFill>
                  <a:schemeClr val="bg1"/>
                </a:solidFill>
              </a:rPr>
              <a:t>Gyan Prakash, </a:t>
            </a:r>
            <a:r>
              <a:rPr lang="en-US" b="1" dirty="0" err="1">
                <a:solidFill>
                  <a:schemeClr val="bg1"/>
                </a:solidFill>
              </a:rPr>
              <a:t>Yufei</a:t>
            </a:r>
            <a:r>
              <a:rPr lang="en-US" b="1" dirty="0">
                <a:solidFill>
                  <a:schemeClr val="bg1"/>
                </a:solidFill>
              </a:rPr>
              <a:t> Wang, Wei Tang, William </a:t>
            </a:r>
            <a:r>
              <a:rPr lang="en-US" b="1" dirty="0" err="1">
                <a:solidFill>
                  <a:schemeClr val="bg1"/>
                </a:solidFill>
              </a:rPr>
              <a:t>Staudenmeier</a:t>
            </a:r>
            <a:r>
              <a:rPr lang="en-US" b="1" dirty="0">
                <a:solidFill>
                  <a:schemeClr val="bg1"/>
                </a:solidFill>
              </a:rPr>
              <a:t>, </a:t>
            </a:r>
          </a:p>
          <a:p>
            <a:r>
              <a:rPr lang="en-US" b="1" dirty="0">
                <a:solidFill>
                  <a:schemeClr val="bg1"/>
                </a:solidFill>
              </a:rPr>
              <a:t>Alok Abhishek, </a:t>
            </a:r>
            <a:r>
              <a:rPr lang="en-US" b="1" dirty="0" err="1">
                <a:solidFill>
                  <a:schemeClr val="bg1"/>
                </a:solidFill>
              </a:rPr>
              <a:t>Weichen</a:t>
            </a:r>
            <a:r>
              <a:rPr lang="en-US" b="1" dirty="0">
                <a:solidFill>
                  <a:schemeClr val="bg1"/>
                </a:solidFill>
              </a:rPr>
              <a:t> Zhang, Pratyush Shankar</a:t>
            </a:r>
            <a:endParaRPr lang="en-US" dirty="0">
              <a:solidFill>
                <a:schemeClr val="bg1"/>
              </a:solidFill>
            </a:endParaRPr>
          </a:p>
        </p:txBody>
      </p:sp>
    </p:spTree>
    <p:extLst>
      <p:ext uri="{BB962C8B-B14F-4D97-AF65-F5344CB8AC3E}">
        <p14:creationId xmlns:p14="http://schemas.microsoft.com/office/powerpoint/2010/main" val="803481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C6DB7-D747-48F9-A7B1-1BEE0BD7A9DC}"/>
              </a:ext>
            </a:extLst>
          </p:cNvPr>
          <p:cNvSpPr>
            <a:spLocks noGrp="1"/>
          </p:cNvSpPr>
          <p:nvPr>
            <p:ph type="title"/>
          </p:nvPr>
        </p:nvSpPr>
        <p:spPr>
          <a:xfrm>
            <a:off x="838200" y="216618"/>
            <a:ext cx="10515600" cy="928837"/>
          </a:xfrm>
        </p:spPr>
        <p:txBody>
          <a:bodyPr/>
          <a:lstStyle/>
          <a:p>
            <a:r>
              <a:rPr lang="en-US" dirty="0"/>
              <a:t>Gini Index – Variable Importance</a:t>
            </a:r>
          </a:p>
        </p:txBody>
      </p:sp>
      <p:pic>
        <p:nvPicPr>
          <p:cNvPr id="4" name="Picture 3" descr="C:\Users\DELL\Downloads\Gini.png">
            <a:extLst>
              <a:ext uri="{FF2B5EF4-FFF2-40B4-BE49-F238E27FC236}">
                <a16:creationId xmlns:a16="http://schemas.microsoft.com/office/drawing/2014/main" id="{D1686A17-A423-42E5-8C64-7AB5302E0E7B}"/>
              </a:ext>
            </a:extLst>
          </p:cNvPr>
          <p:cNvPicPr/>
          <p:nvPr/>
        </p:nvPicPr>
        <p:blipFill rotWithShape="1">
          <a:blip r:embed="rId2">
            <a:extLst>
              <a:ext uri="{28A0092B-C50C-407E-A947-70E740481C1C}">
                <a14:useLocalDpi xmlns:a14="http://schemas.microsoft.com/office/drawing/2010/main" val="0"/>
              </a:ext>
            </a:extLst>
          </a:blip>
          <a:srcRect l="1075" t="9909" r="1243" b="1313"/>
          <a:stretch/>
        </p:blipFill>
        <p:spPr bwMode="auto">
          <a:xfrm>
            <a:off x="2133600" y="1145455"/>
            <a:ext cx="7592291" cy="474272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793427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F16DF-4BFA-4DF0-80E3-58BE91C21791}"/>
              </a:ext>
            </a:extLst>
          </p:cNvPr>
          <p:cNvSpPr>
            <a:spLocks noGrp="1"/>
          </p:cNvSpPr>
          <p:nvPr>
            <p:ph type="title"/>
          </p:nvPr>
        </p:nvSpPr>
        <p:spPr/>
        <p:txBody>
          <a:bodyPr/>
          <a:lstStyle/>
          <a:p>
            <a:r>
              <a:rPr lang="en-US" dirty="0"/>
              <a:t>FDR at 2% for Different Models</a:t>
            </a:r>
          </a:p>
        </p:txBody>
      </p:sp>
      <p:graphicFrame>
        <p:nvGraphicFramePr>
          <p:cNvPr id="4" name="Table 3">
            <a:extLst>
              <a:ext uri="{FF2B5EF4-FFF2-40B4-BE49-F238E27FC236}">
                <a16:creationId xmlns:a16="http://schemas.microsoft.com/office/drawing/2014/main" id="{F2F79E3F-C952-0945-9782-12408389FC22}"/>
              </a:ext>
            </a:extLst>
          </p:cNvPr>
          <p:cNvGraphicFramePr>
            <a:graphicFrameLocks noGrp="1"/>
          </p:cNvGraphicFramePr>
          <p:nvPr>
            <p:extLst>
              <p:ext uri="{D42A27DB-BD31-4B8C-83A1-F6EECF244321}">
                <p14:modId xmlns:p14="http://schemas.microsoft.com/office/powerpoint/2010/main" val="2936492774"/>
              </p:ext>
            </p:extLst>
          </p:nvPr>
        </p:nvGraphicFramePr>
        <p:xfrm>
          <a:off x="637308" y="1953491"/>
          <a:ext cx="10917383" cy="1884217"/>
        </p:xfrm>
        <a:graphic>
          <a:graphicData uri="http://schemas.openxmlformats.org/drawingml/2006/table">
            <a:tbl>
              <a:tblPr firstRow="1" bandRow="1">
                <a:tableStyleId>{6E25E649-3F16-4E02-A733-19D2CDBF48F0}</a:tableStyleId>
              </a:tblPr>
              <a:tblGrid>
                <a:gridCol w="1314315">
                  <a:extLst>
                    <a:ext uri="{9D8B030D-6E8A-4147-A177-3AD203B41FA5}">
                      <a16:colId xmlns:a16="http://schemas.microsoft.com/office/drawing/2014/main" val="1529819569"/>
                    </a:ext>
                  </a:extLst>
                </a:gridCol>
                <a:gridCol w="1927648">
                  <a:extLst>
                    <a:ext uri="{9D8B030D-6E8A-4147-A177-3AD203B41FA5}">
                      <a16:colId xmlns:a16="http://schemas.microsoft.com/office/drawing/2014/main" val="639286201"/>
                    </a:ext>
                  </a:extLst>
                </a:gridCol>
                <a:gridCol w="2574263">
                  <a:extLst>
                    <a:ext uri="{9D8B030D-6E8A-4147-A177-3AD203B41FA5}">
                      <a16:colId xmlns:a16="http://schemas.microsoft.com/office/drawing/2014/main" val="3267958068"/>
                    </a:ext>
                  </a:extLst>
                </a:gridCol>
                <a:gridCol w="1737314">
                  <a:extLst>
                    <a:ext uri="{9D8B030D-6E8A-4147-A177-3AD203B41FA5}">
                      <a16:colId xmlns:a16="http://schemas.microsoft.com/office/drawing/2014/main" val="1178113699"/>
                    </a:ext>
                  </a:extLst>
                </a:gridCol>
                <a:gridCol w="1349566">
                  <a:extLst>
                    <a:ext uri="{9D8B030D-6E8A-4147-A177-3AD203B41FA5}">
                      <a16:colId xmlns:a16="http://schemas.microsoft.com/office/drawing/2014/main" val="1631626891"/>
                    </a:ext>
                  </a:extLst>
                </a:gridCol>
                <a:gridCol w="2014277">
                  <a:extLst>
                    <a:ext uri="{9D8B030D-6E8A-4147-A177-3AD203B41FA5}">
                      <a16:colId xmlns:a16="http://schemas.microsoft.com/office/drawing/2014/main" val="3910906421"/>
                    </a:ext>
                  </a:extLst>
                </a:gridCol>
              </a:tblGrid>
              <a:tr h="891817">
                <a:tc>
                  <a:txBody>
                    <a:bodyPr/>
                    <a:lstStyle/>
                    <a:p>
                      <a:pPr algn="ctr" fontAlgn="b"/>
                      <a:r>
                        <a:rPr lang="en-HK" sz="1200" u="none" strike="noStrike" dirty="0">
                          <a:effectLst/>
                        </a:rPr>
                        <a:t> </a:t>
                      </a:r>
                      <a:endParaRPr lang="en-HK" sz="12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HK" sz="1800" u="none" strike="noStrike" dirty="0">
                          <a:effectLst/>
                        </a:rPr>
                        <a:t>Bootstrap Forest </a:t>
                      </a:r>
                      <a:endParaRPr lang="en-HK" sz="18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HK" sz="1800" u="none" strike="noStrike" dirty="0">
                          <a:effectLst/>
                        </a:rPr>
                        <a:t>Boosted Trees</a:t>
                      </a:r>
                      <a:endParaRPr lang="en-HK" sz="18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HK" sz="1800" u="none" strike="noStrike" dirty="0">
                          <a:effectLst/>
                        </a:rPr>
                        <a:t>Neural Network</a:t>
                      </a:r>
                      <a:endParaRPr lang="en-HK" sz="18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HK" sz="1800" u="none" strike="noStrike" dirty="0">
                          <a:effectLst/>
                        </a:rPr>
                        <a:t>Naive Bayes</a:t>
                      </a:r>
                      <a:endParaRPr lang="en-HK" sz="18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HK" sz="1800" u="none" strike="noStrike" dirty="0">
                          <a:effectLst/>
                        </a:rPr>
                        <a:t>Logistic Regression</a:t>
                      </a:r>
                      <a:endParaRPr lang="en-HK" sz="1800" b="1"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518487163"/>
                  </a:ext>
                </a:extLst>
              </a:tr>
              <a:tr h="330800">
                <a:tc>
                  <a:txBody>
                    <a:bodyPr/>
                    <a:lstStyle/>
                    <a:p>
                      <a:pPr algn="ctr" fontAlgn="b"/>
                      <a:r>
                        <a:rPr lang="en-HK" sz="1800" u="none" strike="noStrike" dirty="0">
                          <a:effectLst/>
                        </a:rPr>
                        <a:t>Training</a:t>
                      </a:r>
                      <a:endParaRPr lang="en-HK"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dirty="0">
                          <a:effectLst/>
                        </a:rPr>
                        <a:t>66.51%</a:t>
                      </a:r>
                      <a:endParaRPr lang="en-HK"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a:effectLst/>
                        </a:rPr>
                        <a:t>64.41%</a:t>
                      </a:r>
                      <a:endParaRPr lang="en-HK"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b="1" u="none" strike="noStrike" dirty="0">
                          <a:effectLst/>
                        </a:rPr>
                        <a:t>70.89%</a:t>
                      </a:r>
                      <a:endParaRPr lang="en-HK"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dirty="0">
                          <a:effectLst/>
                        </a:rPr>
                        <a:t>59.98%</a:t>
                      </a:r>
                      <a:endParaRPr lang="en-HK"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dirty="0">
                          <a:effectLst/>
                        </a:rPr>
                        <a:t>62.13%</a:t>
                      </a:r>
                      <a:endParaRPr lang="en-HK" sz="18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77677163"/>
                  </a:ext>
                </a:extLst>
              </a:tr>
              <a:tr h="330800">
                <a:tc>
                  <a:txBody>
                    <a:bodyPr/>
                    <a:lstStyle/>
                    <a:p>
                      <a:pPr algn="ctr" fontAlgn="b"/>
                      <a:r>
                        <a:rPr lang="en-HK" sz="1800" u="none" strike="noStrike" dirty="0">
                          <a:effectLst/>
                        </a:rPr>
                        <a:t>Testing</a:t>
                      </a:r>
                      <a:endParaRPr lang="en-HK"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b="1" u="none" strike="noStrike" dirty="0">
                          <a:effectLst/>
                        </a:rPr>
                        <a:t>58.94%</a:t>
                      </a:r>
                      <a:endParaRPr lang="en-HK"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dirty="0">
                          <a:effectLst/>
                        </a:rPr>
                        <a:t>53.61%</a:t>
                      </a:r>
                      <a:endParaRPr lang="en-HK"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a:effectLst/>
                        </a:rPr>
                        <a:t>60.08%</a:t>
                      </a:r>
                      <a:endParaRPr lang="en-HK"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dirty="0">
                          <a:effectLst/>
                        </a:rPr>
                        <a:t>50.00%</a:t>
                      </a:r>
                      <a:endParaRPr lang="en-HK"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dirty="0">
                          <a:effectLst/>
                        </a:rPr>
                        <a:t>49.05%</a:t>
                      </a:r>
                      <a:endParaRPr lang="en-HK" sz="18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82029122"/>
                  </a:ext>
                </a:extLst>
              </a:tr>
              <a:tr h="330800">
                <a:tc>
                  <a:txBody>
                    <a:bodyPr/>
                    <a:lstStyle/>
                    <a:p>
                      <a:pPr algn="ctr" fontAlgn="b"/>
                      <a:r>
                        <a:rPr lang="en-HK" sz="1800" u="none" strike="noStrike" dirty="0">
                          <a:effectLst/>
                        </a:rPr>
                        <a:t>OOT</a:t>
                      </a:r>
                      <a:endParaRPr lang="en-HK"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b="1" u="none" strike="noStrike" dirty="0">
                          <a:effectLst/>
                        </a:rPr>
                        <a:t>52.37%</a:t>
                      </a:r>
                      <a:endParaRPr lang="en-HK"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a:effectLst/>
                        </a:rPr>
                        <a:t>51.48%</a:t>
                      </a:r>
                      <a:endParaRPr lang="en-HK"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dirty="0">
                          <a:effectLst/>
                        </a:rPr>
                        <a:t>42.31%</a:t>
                      </a:r>
                      <a:endParaRPr lang="en-HK"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dirty="0">
                          <a:effectLst/>
                        </a:rPr>
                        <a:t>38.78%</a:t>
                      </a:r>
                      <a:endParaRPr lang="en-HK"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HK" sz="1800" u="none" strike="noStrike" dirty="0">
                          <a:effectLst/>
                        </a:rPr>
                        <a:t>47.63%</a:t>
                      </a:r>
                      <a:endParaRPr lang="en-HK" sz="18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79030520"/>
                  </a:ext>
                </a:extLst>
              </a:tr>
            </a:tbl>
          </a:graphicData>
        </a:graphic>
      </p:graphicFrame>
    </p:spTree>
    <p:extLst>
      <p:ext uri="{BB962C8B-B14F-4D97-AF65-F5344CB8AC3E}">
        <p14:creationId xmlns:p14="http://schemas.microsoft.com/office/powerpoint/2010/main" val="360035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03A7E-A1AE-4665-9631-CAA0CA3437C5}"/>
              </a:ext>
            </a:extLst>
          </p:cNvPr>
          <p:cNvSpPr>
            <a:spLocks noGrp="1"/>
          </p:cNvSpPr>
          <p:nvPr>
            <p:ph type="title"/>
          </p:nvPr>
        </p:nvSpPr>
        <p:spPr/>
        <p:txBody>
          <a:bodyPr>
            <a:normAutofit fontScale="90000"/>
          </a:bodyPr>
          <a:lstStyle/>
          <a:p>
            <a:r>
              <a:rPr lang="en-US" dirty="0"/>
              <a:t>Variable Importance based on Bootstrap Forest</a:t>
            </a:r>
          </a:p>
        </p:txBody>
      </p:sp>
      <p:pic>
        <p:nvPicPr>
          <p:cNvPr id="7" name="Content Placeholder 6" descr="A close up of text on a white background&#10;&#10;Description generated with very high confidence">
            <a:extLst>
              <a:ext uri="{FF2B5EF4-FFF2-40B4-BE49-F238E27FC236}">
                <a16:creationId xmlns:a16="http://schemas.microsoft.com/office/drawing/2014/main" id="{2F2D6BC9-2FA5-4088-B646-78D852DF2F2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19745" y="1145455"/>
            <a:ext cx="7245927" cy="5149620"/>
          </a:xfrm>
        </p:spPr>
      </p:pic>
    </p:spTree>
    <p:extLst>
      <p:ext uri="{BB962C8B-B14F-4D97-AF65-F5344CB8AC3E}">
        <p14:creationId xmlns:p14="http://schemas.microsoft.com/office/powerpoint/2010/main" val="456950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F16DF-4BFA-4DF0-80E3-58BE91C21791}"/>
              </a:ext>
            </a:extLst>
          </p:cNvPr>
          <p:cNvSpPr>
            <a:spLocks noGrp="1"/>
          </p:cNvSpPr>
          <p:nvPr>
            <p:ph type="title"/>
          </p:nvPr>
        </p:nvSpPr>
        <p:spPr/>
        <p:txBody>
          <a:bodyPr/>
          <a:lstStyle/>
          <a:p>
            <a:r>
              <a:rPr lang="en-US" dirty="0"/>
              <a:t>ROC Curve – Bootstrap forest</a:t>
            </a:r>
          </a:p>
        </p:txBody>
      </p:sp>
      <p:pic>
        <p:nvPicPr>
          <p:cNvPr id="3" name="Picture 2">
            <a:extLst>
              <a:ext uri="{FF2B5EF4-FFF2-40B4-BE49-F238E27FC236}">
                <a16:creationId xmlns:a16="http://schemas.microsoft.com/office/drawing/2014/main" id="{AA52DBF6-9D6E-4E41-9713-9DE25B424AF8}"/>
              </a:ext>
            </a:extLst>
          </p:cNvPr>
          <p:cNvPicPr>
            <a:picLocks noChangeAspect="1"/>
          </p:cNvPicPr>
          <p:nvPr/>
        </p:nvPicPr>
        <p:blipFill>
          <a:blip r:embed="rId2"/>
          <a:stretch>
            <a:fillRect/>
          </a:stretch>
        </p:blipFill>
        <p:spPr>
          <a:xfrm>
            <a:off x="2951017" y="1027147"/>
            <a:ext cx="5721927" cy="5367363"/>
          </a:xfrm>
          <a:prstGeom prst="rect">
            <a:avLst/>
          </a:prstGeom>
        </p:spPr>
      </p:pic>
    </p:spTree>
    <p:extLst>
      <p:ext uri="{BB962C8B-B14F-4D97-AF65-F5344CB8AC3E}">
        <p14:creationId xmlns:p14="http://schemas.microsoft.com/office/powerpoint/2010/main" val="24184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1A8F2-2CF9-432C-9053-F776E881ABBD}"/>
              </a:ext>
            </a:extLst>
          </p:cNvPr>
          <p:cNvSpPr>
            <a:spLocks noGrp="1"/>
          </p:cNvSpPr>
          <p:nvPr>
            <p:ph type="title"/>
          </p:nvPr>
        </p:nvSpPr>
        <p:spPr/>
        <p:txBody>
          <a:bodyPr/>
          <a:lstStyle/>
          <a:p>
            <a:r>
              <a:rPr lang="en-US" dirty="0"/>
              <a:t>Neural Network (Nodes: 25, 10)</a:t>
            </a:r>
          </a:p>
        </p:txBody>
      </p:sp>
      <p:pic>
        <p:nvPicPr>
          <p:cNvPr id="5" name="Content Placeholder 4" descr="A screenshot of a cell phone&#10;&#10;Description generated with very high confidence">
            <a:extLst>
              <a:ext uri="{FF2B5EF4-FFF2-40B4-BE49-F238E27FC236}">
                <a16:creationId xmlns:a16="http://schemas.microsoft.com/office/drawing/2014/main" id="{984BD5F7-49D5-41D8-9933-CFD9614B297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22615" y="1145454"/>
            <a:ext cx="5405203" cy="517826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40745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34EB5-5D4D-174D-80B7-1A10871CB259}"/>
              </a:ext>
            </a:extLst>
          </p:cNvPr>
          <p:cNvSpPr>
            <a:spLocks noGrp="1"/>
          </p:cNvSpPr>
          <p:nvPr>
            <p:ph type="title"/>
          </p:nvPr>
        </p:nvSpPr>
        <p:spPr/>
        <p:txBody>
          <a:bodyPr/>
          <a:lstStyle/>
          <a:p>
            <a:r>
              <a:rPr lang="en-US" dirty="0"/>
              <a:t>Bin Table</a:t>
            </a:r>
          </a:p>
        </p:txBody>
      </p:sp>
      <p:pic>
        <p:nvPicPr>
          <p:cNvPr id="5" name="Content Placeholder 4">
            <a:extLst>
              <a:ext uri="{FF2B5EF4-FFF2-40B4-BE49-F238E27FC236}">
                <a16:creationId xmlns:a16="http://schemas.microsoft.com/office/drawing/2014/main" id="{91E3EAAF-3569-6645-B8B6-21C9379602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0907" y="1145455"/>
            <a:ext cx="8412184" cy="5116690"/>
          </a:xfrm>
        </p:spPr>
      </p:pic>
    </p:spTree>
    <p:extLst>
      <p:ext uri="{BB962C8B-B14F-4D97-AF65-F5344CB8AC3E}">
        <p14:creationId xmlns:p14="http://schemas.microsoft.com/office/powerpoint/2010/main" val="26768073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86197-F7A6-41FB-A2E0-7A7B14C8AC3A}"/>
              </a:ext>
            </a:extLst>
          </p:cNvPr>
          <p:cNvSpPr>
            <a:spLocks noGrp="1"/>
          </p:cNvSpPr>
          <p:nvPr>
            <p:ph type="title"/>
          </p:nvPr>
        </p:nvSpPr>
        <p:spPr/>
        <p:txBody>
          <a:bodyPr/>
          <a:lstStyle/>
          <a:p>
            <a:r>
              <a:rPr lang="en-US" dirty="0"/>
              <a:t>Conclusion</a:t>
            </a:r>
          </a:p>
        </p:txBody>
      </p:sp>
      <p:sp>
        <p:nvSpPr>
          <p:cNvPr id="3" name="Oval 2">
            <a:extLst>
              <a:ext uri="{FF2B5EF4-FFF2-40B4-BE49-F238E27FC236}">
                <a16:creationId xmlns:a16="http://schemas.microsoft.com/office/drawing/2014/main" id="{16FEE487-BC09-874F-9036-E73747FC7C2B}"/>
              </a:ext>
            </a:extLst>
          </p:cNvPr>
          <p:cNvSpPr/>
          <p:nvPr/>
        </p:nvSpPr>
        <p:spPr>
          <a:xfrm>
            <a:off x="9523436" y="1004452"/>
            <a:ext cx="2468880" cy="246888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$23,700</a:t>
            </a:r>
          </a:p>
        </p:txBody>
      </p:sp>
      <p:sp>
        <p:nvSpPr>
          <p:cNvPr id="6" name="Oval 5">
            <a:extLst>
              <a:ext uri="{FF2B5EF4-FFF2-40B4-BE49-F238E27FC236}">
                <a16:creationId xmlns:a16="http://schemas.microsoft.com/office/drawing/2014/main" id="{F7EFBA7D-01BD-134B-B8B4-85A3265D2EC7}"/>
              </a:ext>
            </a:extLst>
          </p:cNvPr>
          <p:cNvSpPr/>
          <p:nvPr/>
        </p:nvSpPr>
        <p:spPr>
          <a:xfrm>
            <a:off x="9523436" y="3567545"/>
            <a:ext cx="2468880" cy="246888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Cut off: 16.5% </a:t>
            </a:r>
          </a:p>
        </p:txBody>
      </p:sp>
      <p:graphicFrame>
        <p:nvGraphicFramePr>
          <p:cNvPr id="7" name="Chart 6">
            <a:extLst>
              <a:ext uri="{FF2B5EF4-FFF2-40B4-BE49-F238E27FC236}">
                <a16:creationId xmlns:a16="http://schemas.microsoft.com/office/drawing/2014/main" id="{1195043B-C482-471A-BDD2-56BC32AF5B8D}"/>
              </a:ext>
            </a:extLst>
          </p:cNvPr>
          <p:cNvGraphicFramePr>
            <a:graphicFrameLocks/>
          </p:cNvGraphicFramePr>
          <p:nvPr>
            <p:extLst>
              <p:ext uri="{D42A27DB-BD31-4B8C-83A1-F6EECF244321}">
                <p14:modId xmlns:p14="http://schemas.microsoft.com/office/powerpoint/2010/main" val="162306690"/>
              </p:ext>
            </p:extLst>
          </p:nvPr>
        </p:nvGraphicFramePr>
        <p:xfrm>
          <a:off x="454434" y="2402339"/>
          <a:ext cx="6321137" cy="3934389"/>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DC7A2B9B-AE7F-4CCD-A54F-7E7DA183620F}"/>
              </a:ext>
            </a:extLst>
          </p:cNvPr>
          <p:cNvSpPr txBox="1"/>
          <p:nvPr/>
        </p:nvSpPr>
        <p:spPr>
          <a:xfrm>
            <a:off x="396097" y="1416448"/>
            <a:ext cx="8394093" cy="1015663"/>
          </a:xfrm>
          <a:prstGeom prst="rect">
            <a:avLst/>
          </a:prstGeom>
          <a:noFill/>
        </p:spPr>
        <p:txBody>
          <a:bodyPr wrap="none" rtlCol="0">
            <a:spAutoFit/>
          </a:bodyPr>
          <a:lstStyle/>
          <a:p>
            <a:pPr marL="285750" indent="-285750">
              <a:buFont typeface="Arial" charset="0"/>
              <a:buChar char="•"/>
            </a:pPr>
            <a:r>
              <a:rPr lang="en-US" sz="2000" dirty="0">
                <a:solidFill>
                  <a:schemeClr val="bg2">
                    <a:lumMod val="50000"/>
                  </a:schemeClr>
                </a:solidFill>
                <a:latin typeface="Segoe UI" panose="020B0502040204020203" pitchFamily="34" charset="0"/>
                <a:cs typeface="Segoe UI" panose="020B0502040204020203" pitchFamily="34" charset="0"/>
              </a:rPr>
              <a:t>Assume $1000 loss for every fraud that’s not caught</a:t>
            </a:r>
          </a:p>
          <a:p>
            <a:pPr marL="285750" indent="-285750">
              <a:buFont typeface="Arial" charset="0"/>
              <a:buChar char="•"/>
            </a:pPr>
            <a:r>
              <a:rPr lang="en-US" sz="2000" dirty="0">
                <a:solidFill>
                  <a:schemeClr val="bg2">
                    <a:lumMod val="50000"/>
                  </a:schemeClr>
                </a:solidFill>
                <a:latin typeface="Segoe UI" panose="020B0502040204020203" pitchFamily="34" charset="0"/>
                <a:cs typeface="Segoe UI" panose="020B0502040204020203" pitchFamily="34" charset="0"/>
              </a:rPr>
              <a:t>Assume $10 loss for every false positive (good that’s flagged as a bad)</a:t>
            </a:r>
          </a:p>
          <a:p>
            <a:endParaRPr lang="en-US" sz="2000" dirty="0">
              <a:solidFill>
                <a:schemeClr val="bg2">
                  <a:lumMod val="50000"/>
                </a:schemeClr>
              </a:solidFill>
              <a:latin typeface="Segoe UI" panose="020B0502040204020203" pitchFamily="34" charset="0"/>
              <a:cs typeface="Segoe UI" panose="020B0502040204020203" pitchFamily="34" charset="0"/>
            </a:endParaRPr>
          </a:p>
        </p:txBody>
      </p:sp>
      <p:sp>
        <p:nvSpPr>
          <p:cNvPr id="9" name="Oval 8">
            <a:extLst>
              <a:ext uri="{FF2B5EF4-FFF2-40B4-BE49-F238E27FC236}">
                <a16:creationId xmlns:a16="http://schemas.microsoft.com/office/drawing/2014/main" id="{3AE1647B-EAEF-44A6-BF86-0B31FA4042B3}"/>
              </a:ext>
            </a:extLst>
          </p:cNvPr>
          <p:cNvSpPr/>
          <p:nvPr/>
        </p:nvSpPr>
        <p:spPr>
          <a:xfrm>
            <a:off x="7354767" y="4219087"/>
            <a:ext cx="1792071" cy="170357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t>12,586</a:t>
            </a:r>
          </a:p>
        </p:txBody>
      </p:sp>
    </p:spTree>
    <p:extLst>
      <p:ext uri="{BB962C8B-B14F-4D97-AF65-F5344CB8AC3E}">
        <p14:creationId xmlns:p14="http://schemas.microsoft.com/office/powerpoint/2010/main" val="25946485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753252F-4873-4F63-801D-CC719279A7D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47C8CCB-F95D-4249-92DD-651249D3535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BAA0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C:\Users\DELL\Downloads\New folder\featureimage-33.jpg">
            <a:extLst>
              <a:ext uri="{FF2B5EF4-FFF2-40B4-BE49-F238E27FC236}">
                <a16:creationId xmlns:a16="http://schemas.microsoft.com/office/drawing/2014/main" id="{A51C5477-39B7-4E0B-9B7C-FB9611DCFF3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901905" y="390889"/>
            <a:ext cx="7650015" cy="6226295"/>
          </a:xfrm>
          <a:prstGeom prst="rect">
            <a:avLst/>
          </a:prstGeom>
          <a:noFill/>
        </p:spPr>
      </p:pic>
      <p:sp>
        <p:nvSpPr>
          <p:cNvPr id="2" name="Title 1">
            <a:extLst>
              <a:ext uri="{FF2B5EF4-FFF2-40B4-BE49-F238E27FC236}">
                <a16:creationId xmlns:a16="http://schemas.microsoft.com/office/drawing/2014/main" id="{CB086197-F7A6-41FB-A2E0-7A7B14C8AC3A}"/>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Business Insights</a:t>
            </a:r>
          </a:p>
        </p:txBody>
      </p:sp>
    </p:spTree>
    <p:extLst>
      <p:ext uri="{BB962C8B-B14F-4D97-AF65-F5344CB8AC3E}">
        <p14:creationId xmlns:p14="http://schemas.microsoft.com/office/powerpoint/2010/main" val="24787939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1D3C3-ACAA-4904-B3F3-1393D0C4AB66}"/>
              </a:ext>
            </a:extLst>
          </p:cNvPr>
          <p:cNvSpPr>
            <a:spLocks noGrp="1"/>
          </p:cNvSpPr>
          <p:nvPr>
            <p:ph type="title"/>
          </p:nvPr>
        </p:nvSpPr>
        <p:spPr/>
        <p:txBody>
          <a:bodyPr/>
          <a:lstStyle/>
          <a:p>
            <a:r>
              <a:rPr lang="en-US"/>
              <a:t>Business Insight</a:t>
            </a:r>
            <a:endParaRPr lang="en-US" dirty="0"/>
          </a:p>
        </p:txBody>
      </p:sp>
      <p:pic>
        <p:nvPicPr>
          <p:cNvPr id="4" name="Picture 3" descr="C:\Users\DELL\Downloads\New folder\image05.png">
            <a:extLst>
              <a:ext uri="{FF2B5EF4-FFF2-40B4-BE49-F238E27FC236}">
                <a16:creationId xmlns:a16="http://schemas.microsoft.com/office/drawing/2014/main" id="{4064675D-EE63-4FD3-9BE2-CFD516B3AE1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08117" y="945612"/>
            <a:ext cx="11883883" cy="5912387"/>
          </a:xfrm>
          <a:prstGeom prst="rect">
            <a:avLst/>
          </a:prstGeom>
          <a:noFill/>
          <a:ln w="12700">
            <a:solidFill>
              <a:schemeClr val="tx1"/>
            </a:solidFill>
          </a:ln>
        </p:spPr>
      </p:pic>
    </p:spTree>
    <p:extLst>
      <p:ext uri="{BB962C8B-B14F-4D97-AF65-F5344CB8AC3E}">
        <p14:creationId xmlns:p14="http://schemas.microsoft.com/office/powerpoint/2010/main" val="1138733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35A610-BD34-4B84-A1DF-4CAFFCC27969}"/>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46239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6B355-4BDA-4BFE-B6FB-42D850D48D28}"/>
              </a:ext>
            </a:extLst>
          </p:cNvPr>
          <p:cNvSpPr>
            <a:spLocks noGrp="1"/>
          </p:cNvSpPr>
          <p:nvPr>
            <p:ph type="title"/>
          </p:nvPr>
        </p:nvSpPr>
        <p:spPr/>
        <p:txBody>
          <a:bodyPr/>
          <a:lstStyle/>
          <a:p>
            <a:r>
              <a:rPr lang="en-US" dirty="0"/>
              <a:t>Executive Summary</a:t>
            </a:r>
          </a:p>
        </p:txBody>
      </p:sp>
      <p:sp>
        <p:nvSpPr>
          <p:cNvPr id="4" name="Rectangle 3">
            <a:extLst>
              <a:ext uri="{FF2B5EF4-FFF2-40B4-BE49-F238E27FC236}">
                <a16:creationId xmlns:a16="http://schemas.microsoft.com/office/drawing/2014/main" id="{02A6A65D-527F-4EB2-A152-674FA4ED21A9}"/>
              </a:ext>
            </a:extLst>
          </p:cNvPr>
          <p:cNvSpPr/>
          <p:nvPr/>
        </p:nvSpPr>
        <p:spPr>
          <a:xfrm>
            <a:off x="1583140" y="4344511"/>
            <a:ext cx="1699504" cy="461665"/>
          </a:xfrm>
          <a:prstGeom prst="rect">
            <a:avLst/>
          </a:prstGeom>
        </p:spPr>
        <p:txBody>
          <a:bodyPr wrap="none">
            <a:spAutoFit/>
          </a:bodyPr>
          <a:lstStyle/>
          <a:p>
            <a:pPr defTabSz="914217"/>
            <a:r>
              <a:rPr lang="en-US" sz="2400" b="1" dirty="0">
                <a:solidFill>
                  <a:schemeClr val="bg1">
                    <a:lumMod val="50000"/>
                  </a:schemeClr>
                </a:solidFill>
                <a:latin typeface="Segoe UI" panose="020B0502040204020203" pitchFamily="34" charset="0"/>
                <a:ea typeface="Lato" charset="0"/>
                <a:cs typeface="Segoe UI" panose="020B0502040204020203" pitchFamily="34" charset="0"/>
              </a:rPr>
              <a:t>Conclusions</a:t>
            </a:r>
          </a:p>
        </p:txBody>
      </p:sp>
      <p:sp>
        <p:nvSpPr>
          <p:cNvPr id="5" name="TextBox 4">
            <a:extLst>
              <a:ext uri="{FF2B5EF4-FFF2-40B4-BE49-F238E27FC236}">
                <a16:creationId xmlns:a16="http://schemas.microsoft.com/office/drawing/2014/main" id="{8CE8FBF6-6C3A-4174-B337-6139608A3977}"/>
              </a:ext>
            </a:extLst>
          </p:cNvPr>
          <p:cNvSpPr txBox="1"/>
          <p:nvPr/>
        </p:nvSpPr>
        <p:spPr>
          <a:xfrm>
            <a:off x="1583140" y="1228683"/>
            <a:ext cx="1558334" cy="461665"/>
          </a:xfrm>
          <a:prstGeom prst="rect">
            <a:avLst/>
          </a:prstGeom>
          <a:noFill/>
        </p:spPr>
        <p:txBody>
          <a:bodyPr wrap="square" rtlCol="0">
            <a:spAutoFit/>
          </a:bodyPr>
          <a:lstStyle/>
          <a:p>
            <a:pPr defTabSz="914217"/>
            <a:r>
              <a:rPr lang="en-US" sz="2400" b="1" dirty="0">
                <a:solidFill>
                  <a:schemeClr val="bg1">
                    <a:lumMod val="50000"/>
                  </a:schemeClr>
                </a:solidFill>
                <a:latin typeface="Segoe UI" panose="020B0502040204020203" pitchFamily="34" charset="0"/>
                <a:ea typeface="Lato" charset="0"/>
                <a:cs typeface="Segoe UI" panose="020B0502040204020203" pitchFamily="34" charset="0"/>
              </a:rPr>
              <a:t>Objective</a:t>
            </a:r>
          </a:p>
        </p:txBody>
      </p:sp>
      <p:sp>
        <p:nvSpPr>
          <p:cNvPr id="6" name="TextBox 5">
            <a:extLst>
              <a:ext uri="{FF2B5EF4-FFF2-40B4-BE49-F238E27FC236}">
                <a16:creationId xmlns:a16="http://schemas.microsoft.com/office/drawing/2014/main" id="{3252B937-5067-4A55-A3D1-6A51181C3038}"/>
              </a:ext>
            </a:extLst>
          </p:cNvPr>
          <p:cNvSpPr txBox="1"/>
          <p:nvPr/>
        </p:nvSpPr>
        <p:spPr>
          <a:xfrm>
            <a:off x="1583140" y="2728327"/>
            <a:ext cx="4052999" cy="461665"/>
          </a:xfrm>
          <a:prstGeom prst="rect">
            <a:avLst/>
          </a:prstGeom>
          <a:noFill/>
        </p:spPr>
        <p:txBody>
          <a:bodyPr wrap="square" rtlCol="0">
            <a:spAutoFit/>
          </a:bodyPr>
          <a:lstStyle/>
          <a:p>
            <a:pPr defTabSz="914217"/>
            <a:r>
              <a:rPr lang="en-US" sz="2400" b="1" dirty="0">
                <a:solidFill>
                  <a:schemeClr val="bg1">
                    <a:lumMod val="50000"/>
                  </a:schemeClr>
                </a:solidFill>
                <a:latin typeface="Segoe UI" panose="020B0502040204020203" pitchFamily="34" charset="0"/>
                <a:ea typeface="Lato" charset="0"/>
                <a:cs typeface="Segoe UI" panose="020B0502040204020203" pitchFamily="34" charset="0"/>
              </a:rPr>
              <a:t>Data Analysis Methods</a:t>
            </a:r>
          </a:p>
        </p:txBody>
      </p:sp>
      <p:grpSp>
        <p:nvGrpSpPr>
          <p:cNvPr id="7" name="Group 6">
            <a:extLst>
              <a:ext uri="{FF2B5EF4-FFF2-40B4-BE49-F238E27FC236}">
                <a16:creationId xmlns:a16="http://schemas.microsoft.com/office/drawing/2014/main" id="{12AD45E8-C48C-45EE-9DDA-3BFC0A83B6D8}"/>
              </a:ext>
            </a:extLst>
          </p:cNvPr>
          <p:cNvGrpSpPr/>
          <p:nvPr/>
        </p:nvGrpSpPr>
        <p:grpSpPr>
          <a:xfrm>
            <a:off x="541305" y="2880754"/>
            <a:ext cx="845312" cy="843003"/>
            <a:chOff x="375051" y="2525240"/>
            <a:chExt cx="845312" cy="843003"/>
          </a:xfrm>
        </p:grpSpPr>
        <p:sp>
          <p:nvSpPr>
            <p:cNvPr id="8" name="Freeform 47">
              <a:extLst>
                <a:ext uri="{FF2B5EF4-FFF2-40B4-BE49-F238E27FC236}">
                  <a16:creationId xmlns:a16="http://schemas.microsoft.com/office/drawing/2014/main" id="{D3B91E0D-72A6-4F4D-86E9-4727DD171822}"/>
                </a:ext>
              </a:extLst>
            </p:cNvPr>
            <p:cNvSpPr>
              <a:spLocks noChangeArrowheads="1"/>
            </p:cNvSpPr>
            <p:nvPr/>
          </p:nvSpPr>
          <p:spPr bwMode="auto">
            <a:xfrm rot="10800000">
              <a:off x="375051" y="2525240"/>
              <a:ext cx="845312" cy="843003"/>
            </a:xfrm>
            <a:custGeom>
              <a:avLst/>
              <a:gdLst>
                <a:gd name="T0" fmla="*/ 1613 w 1614"/>
                <a:gd name="T1" fmla="*/ 1607 h 1608"/>
                <a:gd name="T2" fmla="*/ 1613 w 1614"/>
                <a:gd name="T3" fmla="*/ 1607 h 1608"/>
                <a:gd name="T4" fmla="*/ 0 w 1614"/>
                <a:gd name="T5" fmla="*/ 1607 h 1608"/>
                <a:gd name="T6" fmla="*/ 1613 w 1614"/>
                <a:gd name="T7" fmla="*/ 0 h 1608"/>
                <a:gd name="T8" fmla="*/ 1613 w 1614"/>
                <a:gd name="T9" fmla="*/ 1607 h 1608"/>
              </a:gdLst>
              <a:ahLst/>
              <a:cxnLst>
                <a:cxn ang="0">
                  <a:pos x="T0" y="T1"/>
                </a:cxn>
                <a:cxn ang="0">
                  <a:pos x="T2" y="T3"/>
                </a:cxn>
                <a:cxn ang="0">
                  <a:pos x="T4" y="T5"/>
                </a:cxn>
                <a:cxn ang="0">
                  <a:pos x="T6" y="T7"/>
                </a:cxn>
                <a:cxn ang="0">
                  <a:pos x="T8" y="T9"/>
                </a:cxn>
              </a:cxnLst>
              <a:rect l="0" t="0" r="r" b="b"/>
              <a:pathLst>
                <a:path w="1614" h="1608">
                  <a:moveTo>
                    <a:pt x="1613" y="1607"/>
                  </a:moveTo>
                  <a:lnTo>
                    <a:pt x="1613" y="1607"/>
                  </a:lnTo>
                  <a:cubicBezTo>
                    <a:pt x="0" y="1607"/>
                    <a:pt x="0" y="1607"/>
                    <a:pt x="0" y="1607"/>
                  </a:cubicBezTo>
                  <a:cubicBezTo>
                    <a:pt x="0" y="715"/>
                    <a:pt x="720" y="0"/>
                    <a:pt x="1613" y="0"/>
                  </a:cubicBezTo>
                  <a:lnTo>
                    <a:pt x="1613" y="1607"/>
                  </a:lnTo>
                </a:path>
              </a:pathLst>
            </a:custGeom>
            <a:solidFill>
              <a:srgbClr val="8064A2"/>
            </a:solidFill>
            <a:ln>
              <a:noFill/>
            </a:ln>
            <a:effectLst>
              <a:outerShdw blurRad="107950" dist="12700" dir="5400000" algn="ctr">
                <a:srgbClr val="000000"/>
              </a:outerShdw>
            </a:effectLst>
          </p:spPr>
          <p:txBody>
            <a:bodyPr wrap="none" anchor="ctr"/>
            <a:lstStyle/>
            <a:p>
              <a:pPr defTabSz="914217"/>
              <a:endParaRPr lang="en-US" dirty="0">
                <a:solidFill>
                  <a:schemeClr val="bg1">
                    <a:lumMod val="50000"/>
                  </a:schemeClr>
                </a:solidFill>
                <a:latin typeface="Segoe UI" panose="020B0502040204020203" pitchFamily="34" charset="0"/>
                <a:cs typeface="Segoe UI" panose="020B0502040204020203" pitchFamily="34" charset="0"/>
              </a:endParaRPr>
            </a:p>
          </p:txBody>
        </p:sp>
        <p:grpSp>
          <p:nvGrpSpPr>
            <p:cNvPr id="9" name="Group 8">
              <a:extLst>
                <a:ext uri="{FF2B5EF4-FFF2-40B4-BE49-F238E27FC236}">
                  <a16:creationId xmlns:a16="http://schemas.microsoft.com/office/drawing/2014/main" id="{0EB9406F-0A14-4CF3-9D5B-48C01472D49B}"/>
                </a:ext>
              </a:extLst>
            </p:cNvPr>
            <p:cNvGrpSpPr/>
            <p:nvPr/>
          </p:nvGrpSpPr>
          <p:grpSpPr>
            <a:xfrm>
              <a:off x="447320" y="2693493"/>
              <a:ext cx="573350" cy="355800"/>
              <a:chOff x="5621267" y="384356"/>
              <a:chExt cx="1497013" cy="1004888"/>
            </a:xfrm>
            <a:solidFill>
              <a:schemeClr val="bg1"/>
            </a:solidFill>
          </p:grpSpPr>
          <p:sp>
            <p:nvSpPr>
              <p:cNvPr id="10" name="Freeform 21">
                <a:extLst>
                  <a:ext uri="{FF2B5EF4-FFF2-40B4-BE49-F238E27FC236}">
                    <a16:creationId xmlns:a16="http://schemas.microsoft.com/office/drawing/2014/main" id="{9F5238B5-C7F0-4C11-A37B-B376E5D0E1BE}"/>
                  </a:ext>
                </a:extLst>
              </p:cNvPr>
              <p:cNvSpPr>
                <a:spLocks noEditPoints="1"/>
              </p:cNvSpPr>
              <p:nvPr/>
            </p:nvSpPr>
            <p:spPr bwMode="auto">
              <a:xfrm>
                <a:off x="6510267" y="384356"/>
                <a:ext cx="608013" cy="611188"/>
              </a:xfrm>
              <a:custGeom>
                <a:avLst/>
                <a:gdLst>
                  <a:gd name="T0" fmla="*/ 78 w 161"/>
                  <a:gd name="T1" fmla="*/ 17 h 161"/>
                  <a:gd name="T2" fmla="*/ 101 w 161"/>
                  <a:gd name="T3" fmla="*/ 28 h 161"/>
                  <a:gd name="T4" fmla="*/ 108 w 161"/>
                  <a:gd name="T5" fmla="*/ 20 h 161"/>
                  <a:gd name="T6" fmla="*/ 122 w 161"/>
                  <a:gd name="T7" fmla="*/ 27 h 161"/>
                  <a:gd name="T8" fmla="*/ 120 w 161"/>
                  <a:gd name="T9" fmla="*/ 40 h 161"/>
                  <a:gd name="T10" fmla="*/ 139 w 161"/>
                  <a:gd name="T11" fmla="*/ 56 h 161"/>
                  <a:gd name="T12" fmla="*/ 148 w 161"/>
                  <a:gd name="T13" fmla="*/ 72 h 161"/>
                  <a:gd name="T14" fmla="*/ 137 w 161"/>
                  <a:gd name="T15" fmla="*/ 80 h 161"/>
                  <a:gd name="T16" fmla="*/ 139 w 161"/>
                  <a:gd name="T17" fmla="*/ 105 h 161"/>
                  <a:gd name="T18" fmla="*/ 135 w 161"/>
                  <a:gd name="T19" fmla="*/ 122 h 161"/>
                  <a:gd name="T20" fmla="*/ 127 w 161"/>
                  <a:gd name="T21" fmla="*/ 124 h 161"/>
                  <a:gd name="T22" fmla="*/ 103 w 161"/>
                  <a:gd name="T23" fmla="*/ 132 h 161"/>
                  <a:gd name="T24" fmla="*/ 100 w 161"/>
                  <a:gd name="T25" fmla="*/ 146 h 161"/>
                  <a:gd name="T26" fmla="*/ 83 w 161"/>
                  <a:gd name="T27" fmla="*/ 144 h 161"/>
                  <a:gd name="T28" fmla="*/ 60 w 161"/>
                  <a:gd name="T29" fmla="*/ 133 h 161"/>
                  <a:gd name="T30" fmla="*/ 53 w 161"/>
                  <a:gd name="T31" fmla="*/ 142 h 161"/>
                  <a:gd name="T32" fmla="*/ 39 w 161"/>
                  <a:gd name="T33" fmla="*/ 135 h 161"/>
                  <a:gd name="T34" fmla="*/ 41 w 161"/>
                  <a:gd name="T35" fmla="*/ 121 h 161"/>
                  <a:gd name="T36" fmla="*/ 22 w 161"/>
                  <a:gd name="T37" fmla="*/ 105 h 161"/>
                  <a:gd name="T38" fmla="*/ 13 w 161"/>
                  <a:gd name="T39" fmla="*/ 90 h 161"/>
                  <a:gd name="T40" fmla="*/ 24 w 161"/>
                  <a:gd name="T41" fmla="*/ 82 h 161"/>
                  <a:gd name="T42" fmla="*/ 22 w 161"/>
                  <a:gd name="T43" fmla="*/ 57 h 161"/>
                  <a:gd name="T44" fmla="*/ 26 w 161"/>
                  <a:gd name="T45" fmla="*/ 39 h 161"/>
                  <a:gd name="T46" fmla="*/ 34 w 161"/>
                  <a:gd name="T47" fmla="*/ 38 h 161"/>
                  <a:gd name="T48" fmla="*/ 57 w 161"/>
                  <a:gd name="T49" fmla="*/ 29 h 161"/>
                  <a:gd name="T50" fmla="*/ 60 w 161"/>
                  <a:gd name="T51" fmla="*/ 16 h 161"/>
                  <a:gd name="T52" fmla="*/ 69 w 161"/>
                  <a:gd name="T53" fmla="*/ 2 h 161"/>
                  <a:gd name="T54" fmla="*/ 45 w 161"/>
                  <a:gd name="T55" fmla="*/ 23 h 161"/>
                  <a:gd name="T56" fmla="*/ 27 w 161"/>
                  <a:gd name="T57" fmla="*/ 26 h 161"/>
                  <a:gd name="T58" fmla="*/ 11 w 161"/>
                  <a:gd name="T59" fmla="*/ 43 h 161"/>
                  <a:gd name="T60" fmla="*/ 14 w 161"/>
                  <a:gd name="T61" fmla="*/ 65 h 161"/>
                  <a:gd name="T62" fmla="*/ 2 w 161"/>
                  <a:gd name="T63" fmla="*/ 92 h 161"/>
                  <a:gd name="T64" fmla="*/ 23 w 161"/>
                  <a:gd name="T65" fmla="*/ 116 h 161"/>
                  <a:gd name="T66" fmla="*/ 25 w 161"/>
                  <a:gd name="T67" fmla="*/ 134 h 161"/>
                  <a:gd name="T68" fmla="*/ 42 w 161"/>
                  <a:gd name="T69" fmla="*/ 150 h 161"/>
                  <a:gd name="T70" fmla="*/ 65 w 161"/>
                  <a:gd name="T71" fmla="*/ 147 h 161"/>
                  <a:gd name="T72" fmla="*/ 92 w 161"/>
                  <a:gd name="T73" fmla="*/ 159 h 161"/>
                  <a:gd name="T74" fmla="*/ 116 w 161"/>
                  <a:gd name="T75" fmla="*/ 138 h 161"/>
                  <a:gd name="T76" fmla="*/ 133 w 161"/>
                  <a:gd name="T77" fmla="*/ 136 h 161"/>
                  <a:gd name="T78" fmla="*/ 150 w 161"/>
                  <a:gd name="T79" fmla="*/ 119 h 161"/>
                  <a:gd name="T80" fmla="*/ 146 w 161"/>
                  <a:gd name="T81" fmla="*/ 96 h 161"/>
                  <a:gd name="T82" fmla="*/ 159 w 161"/>
                  <a:gd name="T83" fmla="*/ 69 h 161"/>
                  <a:gd name="T84" fmla="*/ 138 w 161"/>
                  <a:gd name="T85" fmla="*/ 45 h 161"/>
                  <a:gd name="T86" fmla="*/ 135 w 161"/>
                  <a:gd name="T87" fmla="*/ 28 h 161"/>
                  <a:gd name="T88" fmla="*/ 118 w 161"/>
                  <a:gd name="T89" fmla="*/ 11 h 161"/>
                  <a:gd name="T90" fmla="*/ 96 w 161"/>
                  <a:gd name="T91" fmla="*/ 15 h 161"/>
                  <a:gd name="T92" fmla="*/ 69 w 161"/>
                  <a:gd name="T93" fmla="*/ 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1" h="161">
                    <a:moveTo>
                      <a:pt x="71" y="13"/>
                    </a:moveTo>
                    <a:cubicBezTo>
                      <a:pt x="74" y="12"/>
                      <a:pt x="77" y="14"/>
                      <a:pt x="78" y="17"/>
                    </a:cubicBezTo>
                    <a:cubicBezTo>
                      <a:pt x="80" y="24"/>
                      <a:pt x="80" y="24"/>
                      <a:pt x="80" y="24"/>
                    </a:cubicBezTo>
                    <a:cubicBezTo>
                      <a:pt x="87" y="24"/>
                      <a:pt x="94" y="25"/>
                      <a:pt x="101" y="28"/>
                    </a:cubicBezTo>
                    <a:cubicBezTo>
                      <a:pt x="104" y="22"/>
                      <a:pt x="104" y="22"/>
                      <a:pt x="104" y="22"/>
                    </a:cubicBezTo>
                    <a:cubicBezTo>
                      <a:pt x="105" y="21"/>
                      <a:pt x="107" y="20"/>
                      <a:pt x="108" y="20"/>
                    </a:cubicBezTo>
                    <a:cubicBezTo>
                      <a:pt x="109" y="19"/>
                      <a:pt x="111" y="20"/>
                      <a:pt x="112" y="20"/>
                    </a:cubicBezTo>
                    <a:cubicBezTo>
                      <a:pt x="122" y="27"/>
                      <a:pt x="122" y="27"/>
                      <a:pt x="122" y="27"/>
                    </a:cubicBezTo>
                    <a:cubicBezTo>
                      <a:pt x="124" y="28"/>
                      <a:pt x="125" y="32"/>
                      <a:pt x="123" y="34"/>
                    </a:cubicBezTo>
                    <a:cubicBezTo>
                      <a:pt x="120" y="40"/>
                      <a:pt x="120" y="40"/>
                      <a:pt x="120" y="40"/>
                    </a:cubicBezTo>
                    <a:cubicBezTo>
                      <a:pt x="125" y="45"/>
                      <a:pt x="129" y="51"/>
                      <a:pt x="132" y="58"/>
                    </a:cubicBezTo>
                    <a:cubicBezTo>
                      <a:pt x="139" y="56"/>
                      <a:pt x="139" y="56"/>
                      <a:pt x="139" y="56"/>
                    </a:cubicBezTo>
                    <a:cubicBezTo>
                      <a:pt x="142" y="56"/>
                      <a:pt x="145" y="58"/>
                      <a:pt x="145" y="61"/>
                    </a:cubicBezTo>
                    <a:cubicBezTo>
                      <a:pt x="148" y="72"/>
                      <a:pt x="148" y="72"/>
                      <a:pt x="148" y="72"/>
                    </a:cubicBezTo>
                    <a:cubicBezTo>
                      <a:pt x="149" y="75"/>
                      <a:pt x="147" y="78"/>
                      <a:pt x="144" y="78"/>
                    </a:cubicBezTo>
                    <a:cubicBezTo>
                      <a:pt x="137" y="80"/>
                      <a:pt x="137" y="80"/>
                      <a:pt x="137" y="80"/>
                    </a:cubicBezTo>
                    <a:cubicBezTo>
                      <a:pt x="137" y="87"/>
                      <a:pt x="136" y="94"/>
                      <a:pt x="133" y="101"/>
                    </a:cubicBezTo>
                    <a:cubicBezTo>
                      <a:pt x="139" y="105"/>
                      <a:pt x="139" y="105"/>
                      <a:pt x="139" y="105"/>
                    </a:cubicBezTo>
                    <a:cubicBezTo>
                      <a:pt x="142" y="106"/>
                      <a:pt x="142" y="110"/>
                      <a:pt x="141" y="113"/>
                    </a:cubicBezTo>
                    <a:cubicBezTo>
                      <a:pt x="135" y="122"/>
                      <a:pt x="135" y="122"/>
                      <a:pt x="135" y="122"/>
                    </a:cubicBezTo>
                    <a:cubicBezTo>
                      <a:pt x="134" y="123"/>
                      <a:pt x="132" y="124"/>
                      <a:pt x="131" y="125"/>
                    </a:cubicBezTo>
                    <a:cubicBezTo>
                      <a:pt x="130" y="125"/>
                      <a:pt x="128" y="125"/>
                      <a:pt x="127" y="124"/>
                    </a:cubicBezTo>
                    <a:cubicBezTo>
                      <a:pt x="121" y="120"/>
                      <a:pt x="121" y="120"/>
                      <a:pt x="121" y="120"/>
                    </a:cubicBezTo>
                    <a:cubicBezTo>
                      <a:pt x="116" y="125"/>
                      <a:pt x="110" y="129"/>
                      <a:pt x="103" y="132"/>
                    </a:cubicBezTo>
                    <a:cubicBezTo>
                      <a:pt x="105" y="139"/>
                      <a:pt x="105" y="139"/>
                      <a:pt x="105" y="139"/>
                    </a:cubicBezTo>
                    <a:cubicBezTo>
                      <a:pt x="105" y="142"/>
                      <a:pt x="104" y="145"/>
                      <a:pt x="100" y="146"/>
                    </a:cubicBezTo>
                    <a:cubicBezTo>
                      <a:pt x="89" y="148"/>
                      <a:pt x="89" y="148"/>
                      <a:pt x="89" y="148"/>
                    </a:cubicBezTo>
                    <a:cubicBezTo>
                      <a:pt x="86" y="149"/>
                      <a:pt x="83" y="147"/>
                      <a:pt x="83" y="144"/>
                    </a:cubicBezTo>
                    <a:cubicBezTo>
                      <a:pt x="81" y="137"/>
                      <a:pt x="81" y="137"/>
                      <a:pt x="81" y="137"/>
                    </a:cubicBezTo>
                    <a:cubicBezTo>
                      <a:pt x="74" y="137"/>
                      <a:pt x="67" y="136"/>
                      <a:pt x="60" y="133"/>
                    </a:cubicBezTo>
                    <a:cubicBezTo>
                      <a:pt x="56" y="139"/>
                      <a:pt x="56" y="139"/>
                      <a:pt x="56" y="139"/>
                    </a:cubicBezTo>
                    <a:cubicBezTo>
                      <a:pt x="56" y="141"/>
                      <a:pt x="54" y="141"/>
                      <a:pt x="53" y="142"/>
                    </a:cubicBezTo>
                    <a:cubicBezTo>
                      <a:pt x="51" y="142"/>
                      <a:pt x="50" y="142"/>
                      <a:pt x="49" y="141"/>
                    </a:cubicBezTo>
                    <a:cubicBezTo>
                      <a:pt x="39" y="135"/>
                      <a:pt x="39" y="135"/>
                      <a:pt x="39" y="135"/>
                    </a:cubicBezTo>
                    <a:cubicBezTo>
                      <a:pt x="36" y="133"/>
                      <a:pt x="36" y="130"/>
                      <a:pt x="37" y="127"/>
                    </a:cubicBezTo>
                    <a:cubicBezTo>
                      <a:pt x="41" y="121"/>
                      <a:pt x="41" y="121"/>
                      <a:pt x="41" y="121"/>
                    </a:cubicBezTo>
                    <a:cubicBezTo>
                      <a:pt x="36" y="116"/>
                      <a:pt x="32" y="110"/>
                      <a:pt x="29" y="104"/>
                    </a:cubicBezTo>
                    <a:cubicBezTo>
                      <a:pt x="22" y="105"/>
                      <a:pt x="22" y="105"/>
                      <a:pt x="22" y="105"/>
                    </a:cubicBezTo>
                    <a:cubicBezTo>
                      <a:pt x="19" y="106"/>
                      <a:pt x="16" y="104"/>
                      <a:pt x="15" y="101"/>
                    </a:cubicBezTo>
                    <a:cubicBezTo>
                      <a:pt x="13" y="90"/>
                      <a:pt x="13" y="90"/>
                      <a:pt x="13" y="90"/>
                    </a:cubicBezTo>
                    <a:cubicBezTo>
                      <a:pt x="12" y="87"/>
                      <a:pt x="14" y="84"/>
                      <a:pt x="17" y="83"/>
                    </a:cubicBezTo>
                    <a:cubicBezTo>
                      <a:pt x="24" y="82"/>
                      <a:pt x="24" y="82"/>
                      <a:pt x="24" y="82"/>
                    </a:cubicBezTo>
                    <a:cubicBezTo>
                      <a:pt x="24" y="74"/>
                      <a:pt x="25" y="67"/>
                      <a:pt x="28" y="60"/>
                    </a:cubicBezTo>
                    <a:cubicBezTo>
                      <a:pt x="22" y="57"/>
                      <a:pt x="22" y="57"/>
                      <a:pt x="22" y="57"/>
                    </a:cubicBezTo>
                    <a:cubicBezTo>
                      <a:pt x="19" y="55"/>
                      <a:pt x="18" y="51"/>
                      <a:pt x="20" y="49"/>
                    </a:cubicBezTo>
                    <a:cubicBezTo>
                      <a:pt x="26" y="39"/>
                      <a:pt x="26" y="39"/>
                      <a:pt x="26" y="39"/>
                    </a:cubicBezTo>
                    <a:cubicBezTo>
                      <a:pt x="27" y="38"/>
                      <a:pt x="28" y="37"/>
                      <a:pt x="30" y="37"/>
                    </a:cubicBezTo>
                    <a:cubicBezTo>
                      <a:pt x="31" y="37"/>
                      <a:pt x="33" y="37"/>
                      <a:pt x="34" y="38"/>
                    </a:cubicBezTo>
                    <a:cubicBezTo>
                      <a:pt x="40" y="41"/>
                      <a:pt x="40" y="41"/>
                      <a:pt x="40" y="41"/>
                    </a:cubicBezTo>
                    <a:cubicBezTo>
                      <a:pt x="45" y="36"/>
                      <a:pt x="51" y="32"/>
                      <a:pt x="57" y="29"/>
                    </a:cubicBezTo>
                    <a:cubicBezTo>
                      <a:pt x="56" y="22"/>
                      <a:pt x="56" y="22"/>
                      <a:pt x="56" y="22"/>
                    </a:cubicBezTo>
                    <a:cubicBezTo>
                      <a:pt x="55" y="19"/>
                      <a:pt x="57" y="16"/>
                      <a:pt x="60" y="16"/>
                    </a:cubicBezTo>
                    <a:cubicBezTo>
                      <a:pt x="71" y="13"/>
                      <a:pt x="71" y="13"/>
                      <a:pt x="71" y="13"/>
                    </a:cubicBezTo>
                    <a:moveTo>
                      <a:pt x="69" y="2"/>
                    </a:moveTo>
                    <a:cubicBezTo>
                      <a:pt x="58" y="5"/>
                      <a:pt x="58" y="5"/>
                      <a:pt x="58" y="5"/>
                    </a:cubicBezTo>
                    <a:cubicBezTo>
                      <a:pt x="49" y="6"/>
                      <a:pt x="44" y="14"/>
                      <a:pt x="45" y="23"/>
                    </a:cubicBezTo>
                    <a:cubicBezTo>
                      <a:pt x="43" y="24"/>
                      <a:pt x="41" y="26"/>
                      <a:pt x="39" y="27"/>
                    </a:cubicBezTo>
                    <a:cubicBezTo>
                      <a:pt x="35" y="25"/>
                      <a:pt x="31" y="25"/>
                      <a:pt x="27" y="26"/>
                    </a:cubicBezTo>
                    <a:cubicBezTo>
                      <a:pt x="23" y="27"/>
                      <a:pt x="19" y="29"/>
                      <a:pt x="17" y="33"/>
                    </a:cubicBezTo>
                    <a:cubicBezTo>
                      <a:pt x="11" y="43"/>
                      <a:pt x="11" y="43"/>
                      <a:pt x="11" y="43"/>
                    </a:cubicBezTo>
                    <a:cubicBezTo>
                      <a:pt x="8" y="47"/>
                      <a:pt x="7" y="51"/>
                      <a:pt x="8" y="56"/>
                    </a:cubicBezTo>
                    <a:cubicBezTo>
                      <a:pt x="9" y="59"/>
                      <a:pt x="11" y="63"/>
                      <a:pt x="14" y="65"/>
                    </a:cubicBezTo>
                    <a:cubicBezTo>
                      <a:pt x="14" y="68"/>
                      <a:pt x="13" y="70"/>
                      <a:pt x="13" y="72"/>
                    </a:cubicBezTo>
                    <a:cubicBezTo>
                      <a:pt x="5" y="75"/>
                      <a:pt x="0" y="84"/>
                      <a:pt x="2" y="92"/>
                    </a:cubicBezTo>
                    <a:cubicBezTo>
                      <a:pt x="4" y="103"/>
                      <a:pt x="4" y="103"/>
                      <a:pt x="4" y="103"/>
                    </a:cubicBezTo>
                    <a:cubicBezTo>
                      <a:pt x="6" y="112"/>
                      <a:pt x="14" y="117"/>
                      <a:pt x="23" y="116"/>
                    </a:cubicBezTo>
                    <a:cubicBezTo>
                      <a:pt x="24" y="118"/>
                      <a:pt x="25" y="120"/>
                      <a:pt x="27" y="122"/>
                    </a:cubicBezTo>
                    <a:cubicBezTo>
                      <a:pt x="25" y="126"/>
                      <a:pt x="25" y="130"/>
                      <a:pt x="25" y="134"/>
                    </a:cubicBezTo>
                    <a:cubicBezTo>
                      <a:pt x="26" y="138"/>
                      <a:pt x="29" y="142"/>
                      <a:pt x="33" y="144"/>
                    </a:cubicBezTo>
                    <a:cubicBezTo>
                      <a:pt x="42" y="150"/>
                      <a:pt x="42" y="150"/>
                      <a:pt x="42" y="150"/>
                    </a:cubicBezTo>
                    <a:cubicBezTo>
                      <a:pt x="46" y="153"/>
                      <a:pt x="51" y="154"/>
                      <a:pt x="55" y="153"/>
                    </a:cubicBezTo>
                    <a:cubicBezTo>
                      <a:pt x="59" y="152"/>
                      <a:pt x="62" y="150"/>
                      <a:pt x="65" y="147"/>
                    </a:cubicBezTo>
                    <a:cubicBezTo>
                      <a:pt x="67" y="147"/>
                      <a:pt x="70" y="148"/>
                      <a:pt x="72" y="148"/>
                    </a:cubicBezTo>
                    <a:cubicBezTo>
                      <a:pt x="75" y="156"/>
                      <a:pt x="83" y="161"/>
                      <a:pt x="92" y="159"/>
                    </a:cubicBezTo>
                    <a:cubicBezTo>
                      <a:pt x="103" y="157"/>
                      <a:pt x="103" y="157"/>
                      <a:pt x="103" y="157"/>
                    </a:cubicBezTo>
                    <a:cubicBezTo>
                      <a:pt x="111" y="155"/>
                      <a:pt x="117" y="147"/>
                      <a:pt x="116" y="138"/>
                    </a:cubicBezTo>
                    <a:cubicBezTo>
                      <a:pt x="118" y="137"/>
                      <a:pt x="120" y="136"/>
                      <a:pt x="122" y="134"/>
                    </a:cubicBezTo>
                    <a:cubicBezTo>
                      <a:pt x="126" y="136"/>
                      <a:pt x="130" y="136"/>
                      <a:pt x="133" y="136"/>
                    </a:cubicBezTo>
                    <a:cubicBezTo>
                      <a:pt x="138" y="135"/>
                      <a:pt x="142" y="132"/>
                      <a:pt x="144" y="128"/>
                    </a:cubicBezTo>
                    <a:cubicBezTo>
                      <a:pt x="150" y="119"/>
                      <a:pt x="150" y="119"/>
                      <a:pt x="150" y="119"/>
                    </a:cubicBezTo>
                    <a:cubicBezTo>
                      <a:pt x="153" y="115"/>
                      <a:pt x="153" y="110"/>
                      <a:pt x="152" y="106"/>
                    </a:cubicBezTo>
                    <a:cubicBezTo>
                      <a:pt x="152" y="102"/>
                      <a:pt x="149" y="99"/>
                      <a:pt x="146" y="96"/>
                    </a:cubicBezTo>
                    <a:cubicBezTo>
                      <a:pt x="147" y="94"/>
                      <a:pt x="147" y="91"/>
                      <a:pt x="148" y="89"/>
                    </a:cubicBezTo>
                    <a:cubicBezTo>
                      <a:pt x="156" y="86"/>
                      <a:pt x="161" y="78"/>
                      <a:pt x="159" y="69"/>
                    </a:cubicBezTo>
                    <a:cubicBezTo>
                      <a:pt x="157" y="58"/>
                      <a:pt x="157" y="58"/>
                      <a:pt x="157" y="58"/>
                    </a:cubicBezTo>
                    <a:cubicBezTo>
                      <a:pt x="155" y="50"/>
                      <a:pt x="147" y="44"/>
                      <a:pt x="138" y="45"/>
                    </a:cubicBezTo>
                    <a:cubicBezTo>
                      <a:pt x="137" y="43"/>
                      <a:pt x="135" y="41"/>
                      <a:pt x="134" y="39"/>
                    </a:cubicBezTo>
                    <a:cubicBezTo>
                      <a:pt x="136" y="36"/>
                      <a:pt x="136" y="32"/>
                      <a:pt x="135" y="28"/>
                    </a:cubicBezTo>
                    <a:cubicBezTo>
                      <a:pt x="134" y="23"/>
                      <a:pt x="132" y="19"/>
                      <a:pt x="128" y="17"/>
                    </a:cubicBezTo>
                    <a:cubicBezTo>
                      <a:pt x="118" y="11"/>
                      <a:pt x="118" y="11"/>
                      <a:pt x="118" y="11"/>
                    </a:cubicBezTo>
                    <a:cubicBezTo>
                      <a:pt x="115" y="8"/>
                      <a:pt x="110" y="8"/>
                      <a:pt x="106" y="9"/>
                    </a:cubicBezTo>
                    <a:cubicBezTo>
                      <a:pt x="102" y="9"/>
                      <a:pt x="98" y="12"/>
                      <a:pt x="96" y="15"/>
                    </a:cubicBezTo>
                    <a:cubicBezTo>
                      <a:pt x="93" y="14"/>
                      <a:pt x="91" y="14"/>
                      <a:pt x="89" y="13"/>
                    </a:cubicBezTo>
                    <a:cubicBezTo>
                      <a:pt x="86" y="5"/>
                      <a:pt x="77" y="0"/>
                      <a:pt x="69"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dirty="0">
                  <a:solidFill>
                    <a:schemeClr val="bg1">
                      <a:lumMod val="50000"/>
                    </a:schemeClr>
                  </a:solidFill>
                  <a:latin typeface="Segoe UI" panose="020B0502040204020203" pitchFamily="34" charset="0"/>
                  <a:cs typeface="Segoe UI" panose="020B0502040204020203" pitchFamily="34" charset="0"/>
                </a:endParaRPr>
              </a:p>
            </p:txBody>
          </p:sp>
          <p:sp>
            <p:nvSpPr>
              <p:cNvPr id="11" name="Freeform 22">
                <a:extLst>
                  <a:ext uri="{FF2B5EF4-FFF2-40B4-BE49-F238E27FC236}">
                    <a16:creationId xmlns:a16="http://schemas.microsoft.com/office/drawing/2014/main" id="{F3DDC1DF-6484-41D6-9F7D-F4242FFD33F7}"/>
                  </a:ext>
                </a:extLst>
              </p:cNvPr>
              <p:cNvSpPr>
                <a:spLocks noEditPoints="1"/>
              </p:cNvSpPr>
              <p:nvPr/>
            </p:nvSpPr>
            <p:spPr bwMode="auto">
              <a:xfrm>
                <a:off x="6661080" y="536756"/>
                <a:ext cx="306388" cy="306388"/>
              </a:xfrm>
              <a:custGeom>
                <a:avLst/>
                <a:gdLst>
                  <a:gd name="T0" fmla="*/ 48 w 81"/>
                  <a:gd name="T1" fmla="*/ 77 h 81"/>
                  <a:gd name="T2" fmla="*/ 4 w 81"/>
                  <a:gd name="T3" fmla="*/ 49 h 81"/>
                  <a:gd name="T4" fmla="*/ 32 w 81"/>
                  <a:gd name="T5" fmla="*/ 5 h 81"/>
                  <a:gd name="T6" fmla="*/ 76 w 81"/>
                  <a:gd name="T7" fmla="*/ 33 h 81"/>
                  <a:gd name="T8" fmla="*/ 48 w 81"/>
                  <a:gd name="T9" fmla="*/ 77 h 81"/>
                  <a:gd name="T10" fmla="*/ 34 w 81"/>
                  <a:gd name="T11" fmla="*/ 10 h 81"/>
                  <a:gd name="T12" fmla="*/ 10 w 81"/>
                  <a:gd name="T13" fmla="*/ 47 h 81"/>
                  <a:gd name="T14" fmla="*/ 47 w 81"/>
                  <a:gd name="T15" fmla="*/ 71 h 81"/>
                  <a:gd name="T16" fmla="*/ 71 w 81"/>
                  <a:gd name="T17" fmla="*/ 34 h 81"/>
                  <a:gd name="T18" fmla="*/ 34 w 81"/>
                  <a:gd name="T19" fmla="*/ 1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 h="81">
                    <a:moveTo>
                      <a:pt x="48" y="77"/>
                    </a:moveTo>
                    <a:cubicBezTo>
                      <a:pt x="28" y="81"/>
                      <a:pt x="9" y="68"/>
                      <a:pt x="4" y="49"/>
                    </a:cubicBezTo>
                    <a:cubicBezTo>
                      <a:pt x="0" y="29"/>
                      <a:pt x="13" y="9"/>
                      <a:pt x="32" y="5"/>
                    </a:cubicBezTo>
                    <a:cubicBezTo>
                      <a:pt x="52" y="0"/>
                      <a:pt x="72" y="13"/>
                      <a:pt x="76" y="33"/>
                    </a:cubicBezTo>
                    <a:cubicBezTo>
                      <a:pt x="81" y="53"/>
                      <a:pt x="68" y="72"/>
                      <a:pt x="48" y="77"/>
                    </a:cubicBezTo>
                    <a:close/>
                    <a:moveTo>
                      <a:pt x="34" y="10"/>
                    </a:moveTo>
                    <a:cubicBezTo>
                      <a:pt x="17" y="14"/>
                      <a:pt x="6" y="31"/>
                      <a:pt x="10" y="47"/>
                    </a:cubicBezTo>
                    <a:cubicBezTo>
                      <a:pt x="14" y="64"/>
                      <a:pt x="30" y="75"/>
                      <a:pt x="47" y="71"/>
                    </a:cubicBezTo>
                    <a:cubicBezTo>
                      <a:pt x="64" y="67"/>
                      <a:pt x="74" y="51"/>
                      <a:pt x="71" y="34"/>
                    </a:cubicBezTo>
                    <a:cubicBezTo>
                      <a:pt x="67" y="17"/>
                      <a:pt x="50" y="7"/>
                      <a:pt x="34"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dirty="0">
                  <a:solidFill>
                    <a:schemeClr val="bg1">
                      <a:lumMod val="50000"/>
                    </a:schemeClr>
                  </a:solidFill>
                  <a:latin typeface="Segoe UI" panose="020B0502040204020203" pitchFamily="34" charset="0"/>
                  <a:cs typeface="Segoe UI" panose="020B0502040204020203" pitchFamily="34" charset="0"/>
                </a:endParaRPr>
              </a:p>
            </p:txBody>
          </p:sp>
          <p:sp>
            <p:nvSpPr>
              <p:cNvPr id="12" name="Freeform 23">
                <a:extLst>
                  <a:ext uri="{FF2B5EF4-FFF2-40B4-BE49-F238E27FC236}">
                    <a16:creationId xmlns:a16="http://schemas.microsoft.com/office/drawing/2014/main" id="{6869F7F7-E692-4AD9-AD49-4BE6E69B50C7}"/>
                  </a:ext>
                </a:extLst>
              </p:cNvPr>
              <p:cNvSpPr>
                <a:spLocks noEditPoints="1"/>
              </p:cNvSpPr>
              <p:nvPr/>
            </p:nvSpPr>
            <p:spPr bwMode="auto">
              <a:xfrm>
                <a:off x="6732517" y="608193"/>
                <a:ext cx="163513" cy="163513"/>
              </a:xfrm>
              <a:custGeom>
                <a:avLst/>
                <a:gdLst>
                  <a:gd name="T0" fmla="*/ 26 w 43"/>
                  <a:gd name="T1" fmla="*/ 41 h 43"/>
                  <a:gd name="T2" fmla="*/ 2 w 43"/>
                  <a:gd name="T3" fmla="*/ 26 h 43"/>
                  <a:gd name="T4" fmla="*/ 17 w 43"/>
                  <a:gd name="T5" fmla="*/ 2 h 43"/>
                  <a:gd name="T6" fmla="*/ 41 w 43"/>
                  <a:gd name="T7" fmla="*/ 17 h 43"/>
                  <a:gd name="T8" fmla="*/ 26 w 43"/>
                  <a:gd name="T9" fmla="*/ 41 h 43"/>
                  <a:gd name="T10" fmla="*/ 18 w 43"/>
                  <a:gd name="T11" fmla="*/ 8 h 43"/>
                  <a:gd name="T12" fmla="*/ 8 w 43"/>
                  <a:gd name="T13" fmla="*/ 25 h 43"/>
                  <a:gd name="T14" fmla="*/ 24 w 43"/>
                  <a:gd name="T15" fmla="*/ 35 h 43"/>
                  <a:gd name="T16" fmla="*/ 35 w 43"/>
                  <a:gd name="T17" fmla="*/ 19 h 43"/>
                  <a:gd name="T18" fmla="*/ 18 w 43"/>
                  <a:gd name="T19"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6" y="41"/>
                    </a:moveTo>
                    <a:cubicBezTo>
                      <a:pt x="15" y="43"/>
                      <a:pt x="4" y="37"/>
                      <a:pt x="2" y="26"/>
                    </a:cubicBezTo>
                    <a:cubicBezTo>
                      <a:pt x="0" y="15"/>
                      <a:pt x="6" y="5"/>
                      <a:pt x="17" y="2"/>
                    </a:cubicBezTo>
                    <a:cubicBezTo>
                      <a:pt x="28" y="0"/>
                      <a:pt x="38" y="7"/>
                      <a:pt x="41" y="17"/>
                    </a:cubicBezTo>
                    <a:cubicBezTo>
                      <a:pt x="43" y="28"/>
                      <a:pt x="36" y="39"/>
                      <a:pt x="26" y="41"/>
                    </a:cubicBezTo>
                    <a:close/>
                    <a:moveTo>
                      <a:pt x="18" y="8"/>
                    </a:moveTo>
                    <a:cubicBezTo>
                      <a:pt x="11" y="10"/>
                      <a:pt x="6" y="17"/>
                      <a:pt x="8" y="25"/>
                    </a:cubicBezTo>
                    <a:cubicBezTo>
                      <a:pt x="9" y="32"/>
                      <a:pt x="17" y="37"/>
                      <a:pt x="24" y="35"/>
                    </a:cubicBezTo>
                    <a:cubicBezTo>
                      <a:pt x="32" y="34"/>
                      <a:pt x="37" y="26"/>
                      <a:pt x="35" y="19"/>
                    </a:cubicBezTo>
                    <a:cubicBezTo>
                      <a:pt x="34" y="11"/>
                      <a:pt x="26" y="6"/>
                      <a:pt x="18"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dirty="0">
                  <a:solidFill>
                    <a:schemeClr val="bg1">
                      <a:lumMod val="50000"/>
                    </a:schemeClr>
                  </a:solidFill>
                  <a:latin typeface="Segoe UI" panose="020B0502040204020203" pitchFamily="34" charset="0"/>
                  <a:cs typeface="Segoe UI" panose="020B0502040204020203" pitchFamily="34" charset="0"/>
                </a:endParaRPr>
              </a:p>
            </p:txBody>
          </p:sp>
          <p:sp>
            <p:nvSpPr>
              <p:cNvPr id="13" name="Freeform 24">
                <a:extLst>
                  <a:ext uri="{FF2B5EF4-FFF2-40B4-BE49-F238E27FC236}">
                    <a16:creationId xmlns:a16="http://schemas.microsoft.com/office/drawing/2014/main" id="{2E69E454-56A4-4B19-A7F4-1A7D18B215A3}"/>
                  </a:ext>
                </a:extLst>
              </p:cNvPr>
              <p:cNvSpPr>
                <a:spLocks noEditPoints="1"/>
              </p:cNvSpPr>
              <p:nvPr/>
            </p:nvSpPr>
            <p:spPr bwMode="auto">
              <a:xfrm>
                <a:off x="5621267" y="479606"/>
                <a:ext cx="911225" cy="909638"/>
              </a:xfrm>
              <a:custGeom>
                <a:avLst/>
                <a:gdLst>
                  <a:gd name="T0" fmla="*/ 138 w 241"/>
                  <a:gd name="T1" fmla="*/ 25 h 240"/>
                  <a:gd name="T2" fmla="*/ 168 w 241"/>
                  <a:gd name="T3" fmla="*/ 48 h 240"/>
                  <a:gd name="T4" fmla="*/ 181 w 241"/>
                  <a:gd name="T5" fmla="*/ 38 h 240"/>
                  <a:gd name="T6" fmla="*/ 199 w 241"/>
                  <a:gd name="T7" fmla="*/ 53 h 240"/>
                  <a:gd name="T8" fmla="*/ 192 w 241"/>
                  <a:gd name="T9" fmla="*/ 73 h 240"/>
                  <a:gd name="T10" fmla="*/ 215 w 241"/>
                  <a:gd name="T11" fmla="*/ 103 h 240"/>
                  <a:gd name="T12" fmla="*/ 223 w 241"/>
                  <a:gd name="T13" fmla="*/ 128 h 240"/>
                  <a:gd name="T14" fmla="*/ 204 w 241"/>
                  <a:gd name="T15" fmla="*/ 137 h 240"/>
                  <a:gd name="T16" fmla="*/ 199 w 241"/>
                  <a:gd name="T17" fmla="*/ 174 h 240"/>
                  <a:gd name="T18" fmla="*/ 187 w 241"/>
                  <a:gd name="T19" fmla="*/ 199 h 240"/>
                  <a:gd name="T20" fmla="*/ 175 w 241"/>
                  <a:gd name="T21" fmla="*/ 199 h 240"/>
                  <a:gd name="T22" fmla="*/ 138 w 241"/>
                  <a:gd name="T23" fmla="*/ 204 h 240"/>
                  <a:gd name="T24" fmla="*/ 129 w 241"/>
                  <a:gd name="T25" fmla="*/ 223 h 240"/>
                  <a:gd name="T26" fmla="*/ 103 w 241"/>
                  <a:gd name="T27" fmla="*/ 214 h 240"/>
                  <a:gd name="T28" fmla="*/ 73 w 241"/>
                  <a:gd name="T29" fmla="*/ 191 h 240"/>
                  <a:gd name="T30" fmla="*/ 60 w 241"/>
                  <a:gd name="T31" fmla="*/ 201 h 240"/>
                  <a:gd name="T32" fmla="*/ 42 w 241"/>
                  <a:gd name="T33" fmla="*/ 186 h 240"/>
                  <a:gd name="T34" fmla="*/ 49 w 241"/>
                  <a:gd name="T35" fmla="*/ 167 h 240"/>
                  <a:gd name="T36" fmla="*/ 26 w 241"/>
                  <a:gd name="T37" fmla="*/ 137 h 240"/>
                  <a:gd name="T38" fmla="*/ 17 w 241"/>
                  <a:gd name="T39" fmla="*/ 111 h 240"/>
                  <a:gd name="T40" fmla="*/ 36 w 241"/>
                  <a:gd name="T41" fmla="*/ 103 h 240"/>
                  <a:gd name="T42" fmla="*/ 42 w 241"/>
                  <a:gd name="T43" fmla="*/ 65 h 240"/>
                  <a:gd name="T44" fmla="*/ 54 w 241"/>
                  <a:gd name="T45" fmla="*/ 41 h 240"/>
                  <a:gd name="T46" fmla="*/ 66 w 241"/>
                  <a:gd name="T47" fmla="*/ 41 h 240"/>
                  <a:gd name="T48" fmla="*/ 103 w 241"/>
                  <a:gd name="T49" fmla="*/ 36 h 240"/>
                  <a:gd name="T50" fmla="*/ 112 w 241"/>
                  <a:gd name="T51" fmla="*/ 17 h 240"/>
                  <a:gd name="T52" fmla="*/ 129 w 241"/>
                  <a:gd name="T53" fmla="*/ 0 h 240"/>
                  <a:gd name="T54" fmla="*/ 86 w 241"/>
                  <a:gd name="T55" fmla="*/ 23 h 240"/>
                  <a:gd name="T56" fmla="*/ 60 w 241"/>
                  <a:gd name="T57" fmla="*/ 21 h 240"/>
                  <a:gd name="T58" fmla="*/ 29 w 241"/>
                  <a:gd name="T59" fmla="*/ 41 h 240"/>
                  <a:gd name="T60" fmla="*/ 28 w 241"/>
                  <a:gd name="T61" fmla="*/ 75 h 240"/>
                  <a:gd name="T62" fmla="*/ 0 w 241"/>
                  <a:gd name="T63" fmla="*/ 111 h 240"/>
                  <a:gd name="T64" fmla="*/ 23 w 241"/>
                  <a:gd name="T65" fmla="*/ 154 h 240"/>
                  <a:gd name="T66" fmla="*/ 22 w 241"/>
                  <a:gd name="T67" fmla="*/ 180 h 240"/>
                  <a:gd name="T68" fmla="*/ 42 w 241"/>
                  <a:gd name="T69" fmla="*/ 211 h 240"/>
                  <a:gd name="T70" fmla="*/ 76 w 241"/>
                  <a:gd name="T71" fmla="*/ 212 h 240"/>
                  <a:gd name="T72" fmla="*/ 112 w 241"/>
                  <a:gd name="T73" fmla="*/ 240 h 240"/>
                  <a:gd name="T74" fmla="*/ 155 w 241"/>
                  <a:gd name="T75" fmla="*/ 217 h 240"/>
                  <a:gd name="T76" fmla="*/ 181 w 241"/>
                  <a:gd name="T77" fmla="*/ 218 h 240"/>
                  <a:gd name="T78" fmla="*/ 211 w 241"/>
                  <a:gd name="T79" fmla="*/ 199 h 240"/>
                  <a:gd name="T80" fmla="*/ 213 w 241"/>
                  <a:gd name="T81" fmla="*/ 164 h 240"/>
                  <a:gd name="T82" fmla="*/ 241 w 241"/>
                  <a:gd name="T83" fmla="*/ 128 h 240"/>
                  <a:gd name="T84" fmla="*/ 217 w 241"/>
                  <a:gd name="T85" fmla="*/ 86 h 240"/>
                  <a:gd name="T86" fmla="*/ 219 w 241"/>
                  <a:gd name="T87" fmla="*/ 59 h 240"/>
                  <a:gd name="T88" fmla="*/ 199 w 241"/>
                  <a:gd name="T89" fmla="*/ 29 h 240"/>
                  <a:gd name="T90" fmla="*/ 165 w 241"/>
                  <a:gd name="T91" fmla="*/ 27 h 240"/>
                  <a:gd name="T92" fmla="*/ 129 w 241"/>
                  <a:gd name="T93"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1" h="240">
                    <a:moveTo>
                      <a:pt x="129" y="17"/>
                    </a:moveTo>
                    <a:cubicBezTo>
                      <a:pt x="134" y="17"/>
                      <a:pt x="138" y="21"/>
                      <a:pt x="138" y="25"/>
                    </a:cubicBezTo>
                    <a:cubicBezTo>
                      <a:pt x="138" y="36"/>
                      <a:pt x="138" y="36"/>
                      <a:pt x="138" y="36"/>
                    </a:cubicBezTo>
                    <a:cubicBezTo>
                      <a:pt x="149" y="38"/>
                      <a:pt x="159" y="42"/>
                      <a:pt x="168" y="48"/>
                    </a:cubicBezTo>
                    <a:cubicBezTo>
                      <a:pt x="175" y="41"/>
                      <a:pt x="175" y="41"/>
                      <a:pt x="175" y="41"/>
                    </a:cubicBezTo>
                    <a:cubicBezTo>
                      <a:pt x="177" y="39"/>
                      <a:pt x="179" y="38"/>
                      <a:pt x="181" y="38"/>
                    </a:cubicBezTo>
                    <a:cubicBezTo>
                      <a:pt x="183" y="38"/>
                      <a:pt x="185" y="39"/>
                      <a:pt x="187" y="41"/>
                    </a:cubicBezTo>
                    <a:cubicBezTo>
                      <a:pt x="199" y="53"/>
                      <a:pt x="199" y="53"/>
                      <a:pt x="199" y="53"/>
                    </a:cubicBezTo>
                    <a:cubicBezTo>
                      <a:pt x="203" y="56"/>
                      <a:pt x="203" y="62"/>
                      <a:pt x="199" y="65"/>
                    </a:cubicBezTo>
                    <a:cubicBezTo>
                      <a:pt x="192" y="73"/>
                      <a:pt x="192" y="73"/>
                      <a:pt x="192" y="73"/>
                    </a:cubicBezTo>
                    <a:cubicBezTo>
                      <a:pt x="198" y="82"/>
                      <a:pt x="202" y="92"/>
                      <a:pt x="204" y="103"/>
                    </a:cubicBezTo>
                    <a:cubicBezTo>
                      <a:pt x="215" y="103"/>
                      <a:pt x="215" y="103"/>
                      <a:pt x="215" y="103"/>
                    </a:cubicBezTo>
                    <a:cubicBezTo>
                      <a:pt x="220" y="103"/>
                      <a:pt x="223" y="106"/>
                      <a:pt x="223" y="111"/>
                    </a:cubicBezTo>
                    <a:cubicBezTo>
                      <a:pt x="223" y="128"/>
                      <a:pt x="223" y="128"/>
                      <a:pt x="223" y="128"/>
                    </a:cubicBezTo>
                    <a:cubicBezTo>
                      <a:pt x="223" y="133"/>
                      <a:pt x="220" y="137"/>
                      <a:pt x="215" y="137"/>
                    </a:cubicBezTo>
                    <a:cubicBezTo>
                      <a:pt x="204" y="137"/>
                      <a:pt x="204" y="137"/>
                      <a:pt x="204" y="137"/>
                    </a:cubicBezTo>
                    <a:cubicBezTo>
                      <a:pt x="202" y="148"/>
                      <a:pt x="198" y="158"/>
                      <a:pt x="192" y="167"/>
                    </a:cubicBezTo>
                    <a:cubicBezTo>
                      <a:pt x="199" y="174"/>
                      <a:pt x="199" y="174"/>
                      <a:pt x="199" y="174"/>
                    </a:cubicBezTo>
                    <a:cubicBezTo>
                      <a:pt x="203" y="178"/>
                      <a:pt x="203" y="183"/>
                      <a:pt x="199" y="186"/>
                    </a:cubicBezTo>
                    <a:cubicBezTo>
                      <a:pt x="187" y="199"/>
                      <a:pt x="187" y="199"/>
                      <a:pt x="187" y="199"/>
                    </a:cubicBezTo>
                    <a:cubicBezTo>
                      <a:pt x="185" y="200"/>
                      <a:pt x="183" y="201"/>
                      <a:pt x="181" y="201"/>
                    </a:cubicBezTo>
                    <a:cubicBezTo>
                      <a:pt x="179" y="201"/>
                      <a:pt x="177" y="200"/>
                      <a:pt x="175" y="199"/>
                    </a:cubicBezTo>
                    <a:cubicBezTo>
                      <a:pt x="168" y="191"/>
                      <a:pt x="168" y="191"/>
                      <a:pt x="168" y="191"/>
                    </a:cubicBezTo>
                    <a:cubicBezTo>
                      <a:pt x="159" y="197"/>
                      <a:pt x="149" y="202"/>
                      <a:pt x="138" y="204"/>
                    </a:cubicBezTo>
                    <a:cubicBezTo>
                      <a:pt x="138" y="214"/>
                      <a:pt x="138" y="214"/>
                      <a:pt x="138" y="214"/>
                    </a:cubicBezTo>
                    <a:cubicBezTo>
                      <a:pt x="138" y="219"/>
                      <a:pt x="134" y="223"/>
                      <a:pt x="129" y="223"/>
                    </a:cubicBezTo>
                    <a:cubicBezTo>
                      <a:pt x="112" y="223"/>
                      <a:pt x="112" y="223"/>
                      <a:pt x="112" y="223"/>
                    </a:cubicBezTo>
                    <a:cubicBezTo>
                      <a:pt x="107" y="223"/>
                      <a:pt x="103" y="219"/>
                      <a:pt x="103" y="214"/>
                    </a:cubicBezTo>
                    <a:cubicBezTo>
                      <a:pt x="103" y="204"/>
                      <a:pt x="103" y="204"/>
                      <a:pt x="103" y="204"/>
                    </a:cubicBezTo>
                    <a:cubicBezTo>
                      <a:pt x="92" y="202"/>
                      <a:pt x="82" y="197"/>
                      <a:pt x="73" y="191"/>
                    </a:cubicBezTo>
                    <a:cubicBezTo>
                      <a:pt x="66" y="199"/>
                      <a:pt x="66" y="199"/>
                      <a:pt x="66" y="199"/>
                    </a:cubicBezTo>
                    <a:cubicBezTo>
                      <a:pt x="64" y="200"/>
                      <a:pt x="62" y="201"/>
                      <a:pt x="60" y="201"/>
                    </a:cubicBezTo>
                    <a:cubicBezTo>
                      <a:pt x="58" y="201"/>
                      <a:pt x="55" y="200"/>
                      <a:pt x="54" y="199"/>
                    </a:cubicBezTo>
                    <a:cubicBezTo>
                      <a:pt x="42" y="186"/>
                      <a:pt x="42" y="186"/>
                      <a:pt x="42" y="186"/>
                    </a:cubicBezTo>
                    <a:cubicBezTo>
                      <a:pt x="38" y="183"/>
                      <a:pt x="38" y="178"/>
                      <a:pt x="42" y="174"/>
                    </a:cubicBezTo>
                    <a:cubicBezTo>
                      <a:pt x="49" y="167"/>
                      <a:pt x="49" y="167"/>
                      <a:pt x="49" y="167"/>
                    </a:cubicBezTo>
                    <a:cubicBezTo>
                      <a:pt x="43" y="158"/>
                      <a:pt x="39" y="148"/>
                      <a:pt x="36" y="137"/>
                    </a:cubicBezTo>
                    <a:cubicBezTo>
                      <a:pt x="26" y="137"/>
                      <a:pt x="26" y="137"/>
                      <a:pt x="26" y="137"/>
                    </a:cubicBezTo>
                    <a:cubicBezTo>
                      <a:pt x="21" y="137"/>
                      <a:pt x="17" y="133"/>
                      <a:pt x="17" y="128"/>
                    </a:cubicBezTo>
                    <a:cubicBezTo>
                      <a:pt x="17" y="111"/>
                      <a:pt x="17" y="111"/>
                      <a:pt x="17" y="111"/>
                    </a:cubicBezTo>
                    <a:cubicBezTo>
                      <a:pt x="17" y="106"/>
                      <a:pt x="21" y="103"/>
                      <a:pt x="26" y="103"/>
                    </a:cubicBezTo>
                    <a:cubicBezTo>
                      <a:pt x="36" y="103"/>
                      <a:pt x="36" y="103"/>
                      <a:pt x="36" y="103"/>
                    </a:cubicBezTo>
                    <a:cubicBezTo>
                      <a:pt x="39" y="92"/>
                      <a:pt x="43" y="82"/>
                      <a:pt x="49" y="73"/>
                    </a:cubicBezTo>
                    <a:cubicBezTo>
                      <a:pt x="42" y="65"/>
                      <a:pt x="42" y="65"/>
                      <a:pt x="42" y="65"/>
                    </a:cubicBezTo>
                    <a:cubicBezTo>
                      <a:pt x="38" y="62"/>
                      <a:pt x="38" y="56"/>
                      <a:pt x="42" y="53"/>
                    </a:cubicBezTo>
                    <a:cubicBezTo>
                      <a:pt x="54" y="41"/>
                      <a:pt x="54" y="41"/>
                      <a:pt x="54" y="41"/>
                    </a:cubicBezTo>
                    <a:cubicBezTo>
                      <a:pt x="55" y="39"/>
                      <a:pt x="58" y="38"/>
                      <a:pt x="60" y="38"/>
                    </a:cubicBezTo>
                    <a:cubicBezTo>
                      <a:pt x="62" y="38"/>
                      <a:pt x="64" y="39"/>
                      <a:pt x="66" y="41"/>
                    </a:cubicBezTo>
                    <a:cubicBezTo>
                      <a:pt x="73" y="48"/>
                      <a:pt x="73" y="48"/>
                      <a:pt x="73" y="48"/>
                    </a:cubicBezTo>
                    <a:cubicBezTo>
                      <a:pt x="82" y="42"/>
                      <a:pt x="92" y="38"/>
                      <a:pt x="103" y="36"/>
                    </a:cubicBezTo>
                    <a:cubicBezTo>
                      <a:pt x="103" y="25"/>
                      <a:pt x="103" y="25"/>
                      <a:pt x="103" y="25"/>
                    </a:cubicBezTo>
                    <a:cubicBezTo>
                      <a:pt x="103" y="21"/>
                      <a:pt x="107" y="17"/>
                      <a:pt x="112" y="17"/>
                    </a:cubicBezTo>
                    <a:cubicBezTo>
                      <a:pt x="129" y="17"/>
                      <a:pt x="129" y="17"/>
                      <a:pt x="129" y="17"/>
                    </a:cubicBezTo>
                    <a:moveTo>
                      <a:pt x="129" y="0"/>
                    </a:moveTo>
                    <a:cubicBezTo>
                      <a:pt x="112" y="0"/>
                      <a:pt x="112" y="0"/>
                      <a:pt x="112" y="0"/>
                    </a:cubicBezTo>
                    <a:cubicBezTo>
                      <a:pt x="99" y="0"/>
                      <a:pt x="88" y="10"/>
                      <a:pt x="86" y="23"/>
                    </a:cubicBezTo>
                    <a:cubicBezTo>
                      <a:pt x="83" y="24"/>
                      <a:pt x="79" y="25"/>
                      <a:pt x="76" y="27"/>
                    </a:cubicBezTo>
                    <a:cubicBezTo>
                      <a:pt x="71" y="23"/>
                      <a:pt x="66" y="21"/>
                      <a:pt x="60" y="21"/>
                    </a:cubicBezTo>
                    <a:cubicBezTo>
                      <a:pt x="53" y="21"/>
                      <a:pt x="46" y="24"/>
                      <a:pt x="42" y="29"/>
                    </a:cubicBezTo>
                    <a:cubicBezTo>
                      <a:pt x="29" y="41"/>
                      <a:pt x="29" y="41"/>
                      <a:pt x="29" y="41"/>
                    </a:cubicBezTo>
                    <a:cubicBezTo>
                      <a:pt x="25" y="46"/>
                      <a:pt x="22" y="52"/>
                      <a:pt x="22" y="59"/>
                    </a:cubicBezTo>
                    <a:cubicBezTo>
                      <a:pt x="22" y="65"/>
                      <a:pt x="24" y="71"/>
                      <a:pt x="28" y="75"/>
                    </a:cubicBezTo>
                    <a:cubicBezTo>
                      <a:pt x="26" y="79"/>
                      <a:pt x="25" y="82"/>
                      <a:pt x="23" y="86"/>
                    </a:cubicBezTo>
                    <a:cubicBezTo>
                      <a:pt x="10" y="87"/>
                      <a:pt x="0" y="98"/>
                      <a:pt x="0" y="111"/>
                    </a:cubicBezTo>
                    <a:cubicBezTo>
                      <a:pt x="0" y="128"/>
                      <a:pt x="0" y="128"/>
                      <a:pt x="0" y="128"/>
                    </a:cubicBezTo>
                    <a:cubicBezTo>
                      <a:pt x="0" y="142"/>
                      <a:pt x="10" y="153"/>
                      <a:pt x="23" y="154"/>
                    </a:cubicBezTo>
                    <a:cubicBezTo>
                      <a:pt x="25" y="157"/>
                      <a:pt x="26" y="161"/>
                      <a:pt x="28" y="164"/>
                    </a:cubicBezTo>
                    <a:cubicBezTo>
                      <a:pt x="24" y="169"/>
                      <a:pt x="22" y="174"/>
                      <a:pt x="22" y="180"/>
                    </a:cubicBezTo>
                    <a:cubicBezTo>
                      <a:pt x="22" y="187"/>
                      <a:pt x="25" y="194"/>
                      <a:pt x="29" y="199"/>
                    </a:cubicBezTo>
                    <a:cubicBezTo>
                      <a:pt x="42" y="211"/>
                      <a:pt x="42" y="211"/>
                      <a:pt x="42" y="211"/>
                    </a:cubicBezTo>
                    <a:cubicBezTo>
                      <a:pt x="46" y="216"/>
                      <a:pt x="53" y="218"/>
                      <a:pt x="60" y="218"/>
                    </a:cubicBezTo>
                    <a:cubicBezTo>
                      <a:pt x="66" y="218"/>
                      <a:pt x="71" y="216"/>
                      <a:pt x="76" y="212"/>
                    </a:cubicBezTo>
                    <a:cubicBezTo>
                      <a:pt x="79" y="214"/>
                      <a:pt x="83" y="216"/>
                      <a:pt x="86" y="217"/>
                    </a:cubicBezTo>
                    <a:cubicBezTo>
                      <a:pt x="88" y="230"/>
                      <a:pt x="99" y="240"/>
                      <a:pt x="112" y="240"/>
                    </a:cubicBezTo>
                    <a:cubicBezTo>
                      <a:pt x="129" y="240"/>
                      <a:pt x="129" y="240"/>
                      <a:pt x="129" y="240"/>
                    </a:cubicBezTo>
                    <a:cubicBezTo>
                      <a:pt x="142" y="240"/>
                      <a:pt x="153" y="230"/>
                      <a:pt x="155" y="217"/>
                    </a:cubicBezTo>
                    <a:cubicBezTo>
                      <a:pt x="158" y="216"/>
                      <a:pt x="161" y="214"/>
                      <a:pt x="165" y="212"/>
                    </a:cubicBezTo>
                    <a:cubicBezTo>
                      <a:pt x="169" y="216"/>
                      <a:pt x="175" y="218"/>
                      <a:pt x="181" y="218"/>
                    </a:cubicBezTo>
                    <a:cubicBezTo>
                      <a:pt x="188" y="218"/>
                      <a:pt x="194" y="216"/>
                      <a:pt x="199" y="211"/>
                    </a:cubicBezTo>
                    <a:cubicBezTo>
                      <a:pt x="211" y="199"/>
                      <a:pt x="211" y="199"/>
                      <a:pt x="211" y="199"/>
                    </a:cubicBezTo>
                    <a:cubicBezTo>
                      <a:pt x="216" y="194"/>
                      <a:pt x="219" y="187"/>
                      <a:pt x="219" y="180"/>
                    </a:cubicBezTo>
                    <a:cubicBezTo>
                      <a:pt x="219" y="174"/>
                      <a:pt x="217" y="169"/>
                      <a:pt x="213" y="164"/>
                    </a:cubicBezTo>
                    <a:cubicBezTo>
                      <a:pt x="215" y="161"/>
                      <a:pt x="216" y="157"/>
                      <a:pt x="217" y="154"/>
                    </a:cubicBezTo>
                    <a:cubicBezTo>
                      <a:pt x="230" y="153"/>
                      <a:pt x="241" y="142"/>
                      <a:pt x="241" y="128"/>
                    </a:cubicBezTo>
                    <a:cubicBezTo>
                      <a:pt x="241" y="111"/>
                      <a:pt x="241" y="111"/>
                      <a:pt x="241" y="111"/>
                    </a:cubicBezTo>
                    <a:cubicBezTo>
                      <a:pt x="241" y="98"/>
                      <a:pt x="230" y="87"/>
                      <a:pt x="217" y="86"/>
                    </a:cubicBezTo>
                    <a:cubicBezTo>
                      <a:pt x="216" y="82"/>
                      <a:pt x="215" y="79"/>
                      <a:pt x="213" y="75"/>
                    </a:cubicBezTo>
                    <a:cubicBezTo>
                      <a:pt x="217" y="71"/>
                      <a:pt x="219" y="65"/>
                      <a:pt x="219" y="59"/>
                    </a:cubicBezTo>
                    <a:cubicBezTo>
                      <a:pt x="219" y="52"/>
                      <a:pt x="216" y="46"/>
                      <a:pt x="211" y="41"/>
                    </a:cubicBezTo>
                    <a:cubicBezTo>
                      <a:pt x="199" y="29"/>
                      <a:pt x="199" y="29"/>
                      <a:pt x="199" y="29"/>
                    </a:cubicBezTo>
                    <a:cubicBezTo>
                      <a:pt x="194" y="24"/>
                      <a:pt x="188" y="21"/>
                      <a:pt x="181" y="21"/>
                    </a:cubicBezTo>
                    <a:cubicBezTo>
                      <a:pt x="175" y="21"/>
                      <a:pt x="169" y="23"/>
                      <a:pt x="165" y="27"/>
                    </a:cubicBezTo>
                    <a:cubicBezTo>
                      <a:pt x="161" y="25"/>
                      <a:pt x="158" y="24"/>
                      <a:pt x="155" y="23"/>
                    </a:cubicBezTo>
                    <a:cubicBezTo>
                      <a:pt x="153" y="10"/>
                      <a:pt x="142" y="0"/>
                      <a:pt x="12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dirty="0">
                  <a:solidFill>
                    <a:schemeClr val="bg1">
                      <a:lumMod val="50000"/>
                    </a:schemeClr>
                  </a:solidFill>
                  <a:latin typeface="Segoe UI" panose="020B0502040204020203" pitchFamily="34" charset="0"/>
                  <a:cs typeface="Segoe UI" panose="020B0502040204020203" pitchFamily="34" charset="0"/>
                </a:endParaRPr>
              </a:p>
            </p:txBody>
          </p:sp>
          <p:sp>
            <p:nvSpPr>
              <p:cNvPr id="14" name="Freeform 25">
                <a:extLst>
                  <a:ext uri="{FF2B5EF4-FFF2-40B4-BE49-F238E27FC236}">
                    <a16:creationId xmlns:a16="http://schemas.microsoft.com/office/drawing/2014/main" id="{C7BCE219-4B64-43EF-B880-E77477257274}"/>
                  </a:ext>
                </a:extLst>
              </p:cNvPr>
              <p:cNvSpPr>
                <a:spLocks noEditPoints="1"/>
              </p:cNvSpPr>
              <p:nvPr/>
            </p:nvSpPr>
            <p:spPr bwMode="auto">
              <a:xfrm>
                <a:off x="5867330" y="722493"/>
                <a:ext cx="419100" cy="423863"/>
              </a:xfrm>
              <a:custGeom>
                <a:avLst/>
                <a:gdLst>
                  <a:gd name="T0" fmla="*/ 55 w 111"/>
                  <a:gd name="T1" fmla="*/ 112 h 112"/>
                  <a:gd name="T2" fmla="*/ 0 w 111"/>
                  <a:gd name="T3" fmla="*/ 56 h 112"/>
                  <a:gd name="T4" fmla="*/ 55 w 111"/>
                  <a:gd name="T5" fmla="*/ 0 h 112"/>
                  <a:gd name="T6" fmla="*/ 111 w 111"/>
                  <a:gd name="T7" fmla="*/ 56 h 112"/>
                  <a:gd name="T8" fmla="*/ 55 w 111"/>
                  <a:gd name="T9" fmla="*/ 112 h 112"/>
                  <a:gd name="T10" fmla="*/ 55 w 111"/>
                  <a:gd name="T11" fmla="*/ 9 h 112"/>
                  <a:gd name="T12" fmla="*/ 8 w 111"/>
                  <a:gd name="T13" fmla="*/ 56 h 112"/>
                  <a:gd name="T14" fmla="*/ 55 w 111"/>
                  <a:gd name="T15" fmla="*/ 103 h 112"/>
                  <a:gd name="T16" fmla="*/ 103 w 111"/>
                  <a:gd name="T17" fmla="*/ 56 h 112"/>
                  <a:gd name="T18" fmla="*/ 55 w 111"/>
                  <a:gd name="T19" fmla="*/ 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2">
                    <a:moveTo>
                      <a:pt x="55" y="112"/>
                    </a:moveTo>
                    <a:cubicBezTo>
                      <a:pt x="25" y="112"/>
                      <a:pt x="0" y="86"/>
                      <a:pt x="0" y="56"/>
                    </a:cubicBezTo>
                    <a:cubicBezTo>
                      <a:pt x="0" y="25"/>
                      <a:pt x="25" y="0"/>
                      <a:pt x="55" y="0"/>
                    </a:cubicBezTo>
                    <a:cubicBezTo>
                      <a:pt x="86" y="0"/>
                      <a:pt x="111" y="25"/>
                      <a:pt x="111" y="56"/>
                    </a:cubicBezTo>
                    <a:cubicBezTo>
                      <a:pt x="111" y="86"/>
                      <a:pt x="86" y="112"/>
                      <a:pt x="55" y="112"/>
                    </a:cubicBezTo>
                    <a:close/>
                    <a:moveTo>
                      <a:pt x="55" y="9"/>
                    </a:moveTo>
                    <a:cubicBezTo>
                      <a:pt x="29" y="9"/>
                      <a:pt x="8" y="30"/>
                      <a:pt x="8" y="56"/>
                    </a:cubicBezTo>
                    <a:cubicBezTo>
                      <a:pt x="8" y="82"/>
                      <a:pt x="29" y="103"/>
                      <a:pt x="55" y="103"/>
                    </a:cubicBezTo>
                    <a:cubicBezTo>
                      <a:pt x="81" y="103"/>
                      <a:pt x="103" y="82"/>
                      <a:pt x="103" y="56"/>
                    </a:cubicBezTo>
                    <a:cubicBezTo>
                      <a:pt x="103" y="30"/>
                      <a:pt x="81" y="9"/>
                      <a:pt x="55"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dirty="0">
                  <a:solidFill>
                    <a:schemeClr val="bg1">
                      <a:lumMod val="50000"/>
                    </a:schemeClr>
                  </a:solidFill>
                  <a:latin typeface="Segoe UI" panose="020B0502040204020203" pitchFamily="34" charset="0"/>
                  <a:cs typeface="Segoe UI" panose="020B0502040204020203" pitchFamily="34" charset="0"/>
                </a:endParaRPr>
              </a:p>
            </p:txBody>
          </p:sp>
          <p:sp>
            <p:nvSpPr>
              <p:cNvPr id="15" name="Freeform 26">
                <a:extLst>
                  <a:ext uri="{FF2B5EF4-FFF2-40B4-BE49-F238E27FC236}">
                    <a16:creationId xmlns:a16="http://schemas.microsoft.com/office/drawing/2014/main" id="{F870B5CB-EFB9-4A88-8B72-72084C5DBA16}"/>
                  </a:ext>
                </a:extLst>
              </p:cNvPr>
              <p:cNvSpPr>
                <a:spLocks noEditPoints="1"/>
              </p:cNvSpPr>
              <p:nvPr/>
            </p:nvSpPr>
            <p:spPr bwMode="auto">
              <a:xfrm>
                <a:off x="5960992" y="820918"/>
                <a:ext cx="227013" cy="227013"/>
              </a:xfrm>
              <a:custGeom>
                <a:avLst/>
                <a:gdLst>
                  <a:gd name="T0" fmla="*/ 30 w 60"/>
                  <a:gd name="T1" fmla="*/ 60 h 60"/>
                  <a:gd name="T2" fmla="*/ 0 w 60"/>
                  <a:gd name="T3" fmla="*/ 30 h 60"/>
                  <a:gd name="T4" fmla="*/ 30 w 60"/>
                  <a:gd name="T5" fmla="*/ 0 h 60"/>
                  <a:gd name="T6" fmla="*/ 60 w 60"/>
                  <a:gd name="T7" fmla="*/ 30 h 60"/>
                  <a:gd name="T8" fmla="*/ 30 w 60"/>
                  <a:gd name="T9" fmla="*/ 60 h 60"/>
                  <a:gd name="T10" fmla="*/ 30 w 60"/>
                  <a:gd name="T11" fmla="*/ 8 h 60"/>
                  <a:gd name="T12" fmla="*/ 9 w 60"/>
                  <a:gd name="T13" fmla="*/ 30 h 60"/>
                  <a:gd name="T14" fmla="*/ 30 w 60"/>
                  <a:gd name="T15" fmla="*/ 51 h 60"/>
                  <a:gd name="T16" fmla="*/ 52 w 60"/>
                  <a:gd name="T17" fmla="*/ 30 h 60"/>
                  <a:gd name="T18" fmla="*/ 30 w 60"/>
                  <a:gd name="T19"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60"/>
                    </a:moveTo>
                    <a:cubicBezTo>
                      <a:pt x="14" y="60"/>
                      <a:pt x="0" y="46"/>
                      <a:pt x="0" y="30"/>
                    </a:cubicBezTo>
                    <a:cubicBezTo>
                      <a:pt x="0" y="13"/>
                      <a:pt x="14" y="0"/>
                      <a:pt x="30" y="0"/>
                    </a:cubicBezTo>
                    <a:cubicBezTo>
                      <a:pt x="47" y="0"/>
                      <a:pt x="60" y="13"/>
                      <a:pt x="60" y="30"/>
                    </a:cubicBezTo>
                    <a:cubicBezTo>
                      <a:pt x="60" y="46"/>
                      <a:pt x="47" y="60"/>
                      <a:pt x="30" y="60"/>
                    </a:cubicBezTo>
                    <a:close/>
                    <a:moveTo>
                      <a:pt x="30" y="8"/>
                    </a:moveTo>
                    <a:cubicBezTo>
                      <a:pt x="19" y="8"/>
                      <a:pt x="9" y="18"/>
                      <a:pt x="9" y="30"/>
                    </a:cubicBezTo>
                    <a:cubicBezTo>
                      <a:pt x="9" y="42"/>
                      <a:pt x="19" y="51"/>
                      <a:pt x="30" y="51"/>
                    </a:cubicBezTo>
                    <a:cubicBezTo>
                      <a:pt x="42" y="51"/>
                      <a:pt x="52" y="42"/>
                      <a:pt x="52" y="30"/>
                    </a:cubicBezTo>
                    <a:cubicBezTo>
                      <a:pt x="52" y="18"/>
                      <a:pt x="42" y="8"/>
                      <a:pt x="30"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dirty="0">
                  <a:solidFill>
                    <a:schemeClr val="bg1">
                      <a:lumMod val="50000"/>
                    </a:schemeClr>
                  </a:solidFill>
                  <a:latin typeface="Segoe UI" panose="020B0502040204020203" pitchFamily="34" charset="0"/>
                  <a:cs typeface="Segoe UI" panose="020B0502040204020203" pitchFamily="34" charset="0"/>
                </a:endParaRPr>
              </a:p>
            </p:txBody>
          </p:sp>
        </p:grpSp>
      </p:grpSp>
      <p:grpSp>
        <p:nvGrpSpPr>
          <p:cNvPr id="16" name="Group 15">
            <a:extLst>
              <a:ext uri="{FF2B5EF4-FFF2-40B4-BE49-F238E27FC236}">
                <a16:creationId xmlns:a16="http://schemas.microsoft.com/office/drawing/2014/main" id="{6EC9D258-9C69-414E-82C1-34D7EE39BE32}"/>
              </a:ext>
            </a:extLst>
          </p:cNvPr>
          <p:cNvGrpSpPr/>
          <p:nvPr/>
        </p:nvGrpSpPr>
        <p:grpSpPr>
          <a:xfrm>
            <a:off x="553686" y="1369761"/>
            <a:ext cx="845312" cy="843003"/>
            <a:chOff x="387432" y="1014247"/>
            <a:chExt cx="845312" cy="843003"/>
          </a:xfrm>
        </p:grpSpPr>
        <p:sp>
          <p:nvSpPr>
            <p:cNvPr id="17" name="Freeform 47">
              <a:extLst>
                <a:ext uri="{FF2B5EF4-FFF2-40B4-BE49-F238E27FC236}">
                  <a16:creationId xmlns:a16="http://schemas.microsoft.com/office/drawing/2014/main" id="{89420835-4E6D-4F84-AC1D-3923B18CF90F}"/>
                </a:ext>
              </a:extLst>
            </p:cNvPr>
            <p:cNvSpPr>
              <a:spLocks noChangeArrowheads="1"/>
            </p:cNvSpPr>
            <p:nvPr/>
          </p:nvSpPr>
          <p:spPr bwMode="auto">
            <a:xfrm rot="10800000">
              <a:off x="387432" y="1014247"/>
              <a:ext cx="845312" cy="843003"/>
            </a:xfrm>
            <a:custGeom>
              <a:avLst/>
              <a:gdLst>
                <a:gd name="T0" fmla="*/ 1613 w 1614"/>
                <a:gd name="T1" fmla="*/ 1607 h 1608"/>
                <a:gd name="T2" fmla="*/ 1613 w 1614"/>
                <a:gd name="T3" fmla="*/ 1607 h 1608"/>
                <a:gd name="T4" fmla="*/ 0 w 1614"/>
                <a:gd name="T5" fmla="*/ 1607 h 1608"/>
                <a:gd name="T6" fmla="*/ 1613 w 1614"/>
                <a:gd name="T7" fmla="*/ 0 h 1608"/>
                <a:gd name="T8" fmla="*/ 1613 w 1614"/>
                <a:gd name="T9" fmla="*/ 1607 h 1608"/>
              </a:gdLst>
              <a:ahLst/>
              <a:cxnLst>
                <a:cxn ang="0">
                  <a:pos x="T0" y="T1"/>
                </a:cxn>
                <a:cxn ang="0">
                  <a:pos x="T2" y="T3"/>
                </a:cxn>
                <a:cxn ang="0">
                  <a:pos x="T4" y="T5"/>
                </a:cxn>
                <a:cxn ang="0">
                  <a:pos x="T6" y="T7"/>
                </a:cxn>
                <a:cxn ang="0">
                  <a:pos x="T8" y="T9"/>
                </a:cxn>
              </a:cxnLst>
              <a:rect l="0" t="0" r="r" b="b"/>
              <a:pathLst>
                <a:path w="1614" h="1608">
                  <a:moveTo>
                    <a:pt x="1613" y="1607"/>
                  </a:moveTo>
                  <a:lnTo>
                    <a:pt x="1613" y="1607"/>
                  </a:lnTo>
                  <a:cubicBezTo>
                    <a:pt x="0" y="1607"/>
                    <a:pt x="0" y="1607"/>
                    <a:pt x="0" y="1607"/>
                  </a:cubicBezTo>
                  <a:cubicBezTo>
                    <a:pt x="0" y="715"/>
                    <a:pt x="720" y="0"/>
                    <a:pt x="1613" y="0"/>
                  </a:cubicBezTo>
                  <a:lnTo>
                    <a:pt x="1613" y="1607"/>
                  </a:lnTo>
                </a:path>
              </a:pathLst>
            </a:custGeom>
            <a:solidFill>
              <a:srgbClr val="9BBB59"/>
            </a:solidFill>
            <a:ln>
              <a:noFill/>
            </a:ln>
            <a:effectLst>
              <a:outerShdw blurRad="107950" dist="12700" dir="5400000" algn="ctr">
                <a:srgbClr val="000000"/>
              </a:outerShdw>
            </a:effectLst>
          </p:spPr>
          <p:txBody>
            <a:bodyPr wrap="none" anchor="ctr"/>
            <a:lstStyle/>
            <a:p>
              <a:pPr defTabSz="914217"/>
              <a:endParaRPr lang="en-US" dirty="0">
                <a:solidFill>
                  <a:schemeClr val="bg1">
                    <a:lumMod val="50000"/>
                  </a:schemeClr>
                </a:solidFill>
                <a:latin typeface="Segoe UI" panose="020B0502040204020203" pitchFamily="34" charset="0"/>
                <a:cs typeface="Segoe UI" panose="020B0502040204020203" pitchFamily="34" charset="0"/>
              </a:endParaRPr>
            </a:p>
          </p:txBody>
        </p:sp>
        <p:sp>
          <p:nvSpPr>
            <p:cNvPr id="18" name="Freeform 58">
              <a:extLst>
                <a:ext uri="{FF2B5EF4-FFF2-40B4-BE49-F238E27FC236}">
                  <a16:creationId xmlns:a16="http://schemas.microsoft.com/office/drawing/2014/main" id="{E5B549F6-C88F-4131-AD71-FB8C8E6D246F}"/>
                </a:ext>
              </a:extLst>
            </p:cNvPr>
            <p:cNvSpPr>
              <a:spLocks noChangeArrowheads="1"/>
            </p:cNvSpPr>
            <p:nvPr/>
          </p:nvSpPr>
          <p:spPr bwMode="auto">
            <a:xfrm>
              <a:off x="549302" y="1167133"/>
              <a:ext cx="369386" cy="364072"/>
            </a:xfrm>
            <a:custGeom>
              <a:avLst/>
              <a:gdLst>
                <a:gd name="T0" fmla="*/ 297 w 602"/>
                <a:gd name="T1" fmla="*/ 601 h 602"/>
                <a:gd name="T2" fmla="*/ 297 w 602"/>
                <a:gd name="T3" fmla="*/ 601 h 602"/>
                <a:gd name="T4" fmla="*/ 0 w 602"/>
                <a:gd name="T5" fmla="*/ 304 h 602"/>
                <a:gd name="T6" fmla="*/ 297 w 602"/>
                <a:gd name="T7" fmla="*/ 0 h 602"/>
                <a:gd name="T8" fmla="*/ 601 w 602"/>
                <a:gd name="T9" fmla="*/ 304 h 602"/>
                <a:gd name="T10" fmla="*/ 297 w 602"/>
                <a:gd name="T11" fmla="*/ 601 h 602"/>
                <a:gd name="T12" fmla="*/ 297 w 602"/>
                <a:gd name="T13" fmla="*/ 57 h 602"/>
                <a:gd name="T14" fmla="*/ 297 w 602"/>
                <a:gd name="T15" fmla="*/ 57 h 602"/>
                <a:gd name="T16" fmla="*/ 57 w 602"/>
                <a:gd name="T17" fmla="*/ 304 h 602"/>
                <a:gd name="T18" fmla="*/ 297 w 602"/>
                <a:gd name="T19" fmla="*/ 544 h 602"/>
                <a:gd name="T20" fmla="*/ 544 w 602"/>
                <a:gd name="T21" fmla="*/ 304 h 602"/>
                <a:gd name="T22" fmla="*/ 297 w 602"/>
                <a:gd name="T23" fmla="*/ 57 h 602"/>
                <a:gd name="T24" fmla="*/ 297 w 602"/>
                <a:gd name="T25" fmla="*/ 481 h 602"/>
                <a:gd name="T26" fmla="*/ 297 w 602"/>
                <a:gd name="T27" fmla="*/ 481 h 602"/>
                <a:gd name="T28" fmla="*/ 120 w 602"/>
                <a:gd name="T29" fmla="*/ 304 h 602"/>
                <a:gd name="T30" fmla="*/ 297 w 602"/>
                <a:gd name="T31" fmla="*/ 120 h 602"/>
                <a:gd name="T32" fmla="*/ 481 w 602"/>
                <a:gd name="T33" fmla="*/ 304 h 602"/>
                <a:gd name="T34" fmla="*/ 297 w 602"/>
                <a:gd name="T35" fmla="*/ 481 h 602"/>
                <a:gd name="T36" fmla="*/ 297 w 602"/>
                <a:gd name="T37" fmla="*/ 177 h 602"/>
                <a:gd name="T38" fmla="*/ 297 w 602"/>
                <a:gd name="T39" fmla="*/ 177 h 602"/>
                <a:gd name="T40" fmla="*/ 177 w 602"/>
                <a:gd name="T41" fmla="*/ 304 h 602"/>
                <a:gd name="T42" fmla="*/ 297 w 602"/>
                <a:gd name="T43" fmla="*/ 424 h 602"/>
                <a:gd name="T44" fmla="*/ 424 w 602"/>
                <a:gd name="T45" fmla="*/ 304 h 602"/>
                <a:gd name="T46" fmla="*/ 297 w 602"/>
                <a:gd name="T47" fmla="*/ 177 h 602"/>
                <a:gd name="T48" fmla="*/ 297 w 602"/>
                <a:gd name="T49" fmla="*/ 361 h 602"/>
                <a:gd name="T50" fmla="*/ 297 w 602"/>
                <a:gd name="T51" fmla="*/ 361 h 602"/>
                <a:gd name="T52" fmla="*/ 240 w 602"/>
                <a:gd name="T53" fmla="*/ 304 h 602"/>
                <a:gd name="T54" fmla="*/ 297 w 602"/>
                <a:gd name="T55" fmla="*/ 248 h 602"/>
                <a:gd name="T56" fmla="*/ 354 w 602"/>
                <a:gd name="T57" fmla="*/ 304 h 602"/>
                <a:gd name="T58" fmla="*/ 297 w 602"/>
                <a:gd name="T59" fmla="*/ 36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rgbClr val="FFFFFF"/>
            </a:solidFill>
            <a:ln>
              <a:noFill/>
            </a:ln>
            <a:effectLst/>
            <a:extLst>
              <a:ext uri="{91240B29-F687-4f45-9708-019B960494DF}"/>
              <a:ext uri="{AF507438-7753-43e0-B8FC-AC1667EBCBE1}"/>
            </a:extLst>
          </p:spPr>
          <p:txBody>
            <a:bodyPr wrap="none" anchor="ctr"/>
            <a:lstStyle/>
            <a:p>
              <a:pPr eaLnBrk="1" fontAlgn="auto" hangingPunct="1">
                <a:spcBef>
                  <a:spcPts val="0"/>
                </a:spcBef>
                <a:spcAft>
                  <a:spcPts val="0"/>
                </a:spcAft>
                <a:defRPr/>
              </a:pPr>
              <a:endParaRPr lang="en-US" dirty="0">
                <a:solidFill>
                  <a:schemeClr val="bg1">
                    <a:lumMod val="50000"/>
                  </a:schemeClr>
                </a:solidFill>
                <a:latin typeface="Segoe UI" panose="020B0502040204020203" pitchFamily="34" charset="0"/>
                <a:cs typeface="Segoe UI" panose="020B0502040204020203" pitchFamily="34" charset="0"/>
              </a:endParaRPr>
            </a:p>
          </p:txBody>
        </p:sp>
      </p:grpSp>
      <p:grpSp>
        <p:nvGrpSpPr>
          <p:cNvPr id="19" name="Group 18">
            <a:extLst>
              <a:ext uri="{FF2B5EF4-FFF2-40B4-BE49-F238E27FC236}">
                <a16:creationId xmlns:a16="http://schemas.microsoft.com/office/drawing/2014/main" id="{B2424D20-1C8C-44C0-B1D5-B5857C4CDAC6}"/>
              </a:ext>
            </a:extLst>
          </p:cNvPr>
          <p:cNvGrpSpPr/>
          <p:nvPr/>
        </p:nvGrpSpPr>
        <p:grpSpPr>
          <a:xfrm>
            <a:off x="541306" y="4491723"/>
            <a:ext cx="845312" cy="843003"/>
            <a:chOff x="541306" y="4468719"/>
            <a:chExt cx="845312" cy="843003"/>
          </a:xfrm>
        </p:grpSpPr>
        <p:sp>
          <p:nvSpPr>
            <p:cNvPr id="20" name="Freeform 47">
              <a:extLst>
                <a:ext uri="{FF2B5EF4-FFF2-40B4-BE49-F238E27FC236}">
                  <a16:creationId xmlns:a16="http://schemas.microsoft.com/office/drawing/2014/main" id="{5744465A-86CA-4270-BFC1-9D9BBE0AEE51}"/>
                </a:ext>
              </a:extLst>
            </p:cNvPr>
            <p:cNvSpPr>
              <a:spLocks noChangeArrowheads="1"/>
            </p:cNvSpPr>
            <p:nvPr/>
          </p:nvSpPr>
          <p:spPr bwMode="auto">
            <a:xfrm rot="10800000">
              <a:off x="541306" y="4468719"/>
              <a:ext cx="845312" cy="843003"/>
            </a:xfrm>
            <a:custGeom>
              <a:avLst/>
              <a:gdLst>
                <a:gd name="T0" fmla="*/ 1613 w 1614"/>
                <a:gd name="T1" fmla="*/ 1607 h 1608"/>
                <a:gd name="T2" fmla="*/ 1613 w 1614"/>
                <a:gd name="T3" fmla="*/ 1607 h 1608"/>
                <a:gd name="T4" fmla="*/ 0 w 1614"/>
                <a:gd name="T5" fmla="*/ 1607 h 1608"/>
                <a:gd name="T6" fmla="*/ 1613 w 1614"/>
                <a:gd name="T7" fmla="*/ 0 h 1608"/>
                <a:gd name="T8" fmla="*/ 1613 w 1614"/>
                <a:gd name="T9" fmla="*/ 1607 h 1608"/>
              </a:gdLst>
              <a:ahLst/>
              <a:cxnLst>
                <a:cxn ang="0">
                  <a:pos x="T0" y="T1"/>
                </a:cxn>
                <a:cxn ang="0">
                  <a:pos x="T2" y="T3"/>
                </a:cxn>
                <a:cxn ang="0">
                  <a:pos x="T4" y="T5"/>
                </a:cxn>
                <a:cxn ang="0">
                  <a:pos x="T6" y="T7"/>
                </a:cxn>
                <a:cxn ang="0">
                  <a:pos x="T8" y="T9"/>
                </a:cxn>
              </a:cxnLst>
              <a:rect l="0" t="0" r="r" b="b"/>
              <a:pathLst>
                <a:path w="1614" h="1608">
                  <a:moveTo>
                    <a:pt x="1613" y="1607"/>
                  </a:moveTo>
                  <a:lnTo>
                    <a:pt x="1613" y="1607"/>
                  </a:lnTo>
                  <a:cubicBezTo>
                    <a:pt x="0" y="1607"/>
                    <a:pt x="0" y="1607"/>
                    <a:pt x="0" y="1607"/>
                  </a:cubicBezTo>
                  <a:cubicBezTo>
                    <a:pt x="0" y="715"/>
                    <a:pt x="720" y="0"/>
                    <a:pt x="1613" y="0"/>
                  </a:cubicBezTo>
                  <a:lnTo>
                    <a:pt x="1613" y="1607"/>
                  </a:lnTo>
                </a:path>
              </a:pathLst>
            </a:custGeom>
            <a:solidFill>
              <a:srgbClr val="C0504D"/>
            </a:solidFill>
            <a:ln>
              <a:noFill/>
            </a:ln>
            <a:effectLst>
              <a:outerShdw blurRad="107950" dist="12700" dir="5400000" algn="ctr">
                <a:srgbClr val="000000"/>
              </a:outerShdw>
            </a:effectLst>
          </p:spPr>
          <p:txBody>
            <a:bodyPr wrap="none" anchor="ctr"/>
            <a:lstStyle/>
            <a:p>
              <a:pPr defTabSz="914217"/>
              <a:endParaRPr lang="en-US" dirty="0">
                <a:solidFill>
                  <a:schemeClr val="bg1">
                    <a:lumMod val="50000"/>
                  </a:schemeClr>
                </a:solidFill>
                <a:latin typeface="Segoe UI" panose="020B0502040204020203" pitchFamily="34" charset="0"/>
                <a:cs typeface="Segoe UI" panose="020B0502040204020203" pitchFamily="34" charset="0"/>
              </a:endParaRPr>
            </a:p>
          </p:txBody>
        </p:sp>
        <p:sp>
          <p:nvSpPr>
            <p:cNvPr id="21" name="Freeform 29">
              <a:extLst>
                <a:ext uri="{FF2B5EF4-FFF2-40B4-BE49-F238E27FC236}">
                  <a16:creationId xmlns:a16="http://schemas.microsoft.com/office/drawing/2014/main" id="{09DD5ADF-75A4-4EE7-9FC2-EC368AFFC55C}"/>
                </a:ext>
              </a:extLst>
            </p:cNvPr>
            <p:cNvSpPr>
              <a:spLocks noChangeArrowheads="1"/>
            </p:cNvSpPr>
            <p:nvPr/>
          </p:nvSpPr>
          <p:spPr bwMode="auto">
            <a:xfrm>
              <a:off x="689887" y="4605250"/>
              <a:ext cx="395290" cy="446414"/>
            </a:xfrm>
            <a:custGeom>
              <a:avLst/>
              <a:gdLst>
                <a:gd name="T0" fmla="*/ 248 w 444"/>
                <a:gd name="T1" fmla="*/ 337 h 462"/>
                <a:gd name="T2" fmla="*/ 248 w 444"/>
                <a:gd name="T3" fmla="*/ 337 h 462"/>
                <a:gd name="T4" fmla="*/ 320 w 444"/>
                <a:gd name="T5" fmla="*/ 257 h 462"/>
                <a:gd name="T6" fmla="*/ 443 w 444"/>
                <a:gd name="T7" fmla="*/ 71 h 462"/>
                <a:gd name="T8" fmla="*/ 426 w 444"/>
                <a:gd name="T9" fmla="*/ 53 h 462"/>
                <a:gd name="T10" fmla="*/ 346 w 444"/>
                <a:gd name="T11" fmla="*/ 53 h 462"/>
                <a:gd name="T12" fmla="*/ 222 w 444"/>
                <a:gd name="T13" fmla="*/ 0 h 462"/>
                <a:gd name="T14" fmla="*/ 98 w 444"/>
                <a:gd name="T15" fmla="*/ 53 h 462"/>
                <a:gd name="T16" fmla="*/ 18 w 444"/>
                <a:gd name="T17" fmla="*/ 53 h 462"/>
                <a:gd name="T18" fmla="*/ 0 w 444"/>
                <a:gd name="T19" fmla="*/ 71 h 462"/>
                <a:gd name="T20" fmla="*/ 124 w 444"/>
                <a:gd name="T21" fmla="*/ 257 h 462"/>
                <a:gd name="T22" fmla="*/ 195 w 444"/>
                <a:gd name="T23" fmla="*/ 337 h 462"/>
                <a:gd name="T24" fmla="*/ 195 w 444"/>
                <a:gd name="T25" fmla="*/ 372 h 462"/>
                <a:gd name="T26" fmla="*/ 107 w 444"/>
                <a:gd name="T27" fmla="*/ 416 h 462"/>
                <a:gd name="T28" fmla="*/ 222 w 444"/>
                <a:gd name="T29" fmla="*/ 461 h 462"/>
                <a:gd name="T30" fmla="*/ 328 w 444"/>
                <a:gd name="T31" fmla="*/ 416 h 462"/>
                <a:gd name="T32" fmla="*/ 248 w 444"/>
                <a:gd name="T33" fmla="*/ 372 h 462"/>
                <a:gd name="T34" fmla="*/ 248 w 444"/>
                <a:gd name="T35" fmla="*/ 337 h 462"/>
                <a:gd name="T36" fmla="*/ 320 w 444"/>
                <a:gd name="T37" fmla="*/ 212 h 462"/>
                <a:gd name="T38" fmla="*/ 320 w 444"/>
                <a:gd name="T39" fmla="*/ 212 h 462"/>
                <a:gd name="T40" fmla="*/ 346 w 444"/>
                <a:gd name="T41" fmla="*/ 89 h 462"/>
                <a:gd name="T42" fmla="*/ 408 w 444"/>
                <a:gd name="T43" fmla="*/ 89 h 462"/>
                <a:gd name="T44" fmla="*/ 320 w 444"/>
                <a:gd name="T45" fmla="*/ 212 h 462"/>
                <a:gd name="T46" fmla="*/ 222 w 444"/>
                <a:gd name="T47" fmla="*/ 36 h 462"/>
                <a:gd name="T48" fmla="*/ 222 w 444"/>
                <a:gd name="T49" fmla="*/ 36 h 462"/>
                <a:gd name="T50" fmla="*/ 320 w 444"/>
                <a:gd name="T51" fmla="*/ 71 h 462"/>
                <a:gd name="T52" fmla="*/ 222 w 444"/>
                <a:gd name="T53" fmla="*/ 115 h 462"/>
                <a:gd name="T54" fmla="*/ 124 w 444"/>
                <a:gd name="T55" fmla="*/ 71 h 462"/>
                <a:gd name="T56" fmla="*/ 222 w 444"/>
                <a:gd name="T57" fmla="*/ 36 h 462"/>
                <a:gd name="T58" fmla="*/ 36 w 444"/>
                <a:gd name="T59" fmla="*/ 89 h 462"/>
                <a:gd name="T60" fmla="*/ 36 w 444"/>
                <a:gd name="T61" fmla="*/ 89 h 462"/>
                <a:gd name="T62" fmla="*/ 98 w 444"/>
                <a:gd name="T63" fmla="*/ 89 h 462"/>
                <a:gd name="T64" fmla="*/ 124 w 444"/>
                <a:gd name="T65" fmla="*/ 212 h 462"/>
                <a:gd name="T66" fmla="*/ 36 w 444"/>
                <a:gd name="T67" fmla="*/ 89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bg1"/>
            </a:solidFill>
            <a:ln>
              <a:noFill/>
            </a:ln>
            <a:effectLst/>
            <a:extLst/>
          </p:spPr>
          <p:txBody>
            <a:bodyPr wrap="none" anchor="ctr"/>
            <a:lstStyle/>
            <a:p>
              <a:endParaRPr lang="en-US" dirty="0">
                <a:solidFill>
                  <a:schemeClr val="bg1">
                    <a:lumMod val="50000"/>
                  </a:schemeClr>
                </a:solidFill>
                <a:latin typeface="Segoe UI" panose="020B0502040204020203" pitchFamily="34" charset="0"/>
                <a:cs typeface="Segoe UI" panose="020B0502040204020203" pitchFamily="34" charset="0"/>
              </a:endParaRPr>
            </a:p>
          </p:txBody>
        </p:sp>
      </p:grpSp>
      <p:sp>
        <p:nvSpPr>
          <p:cNvPr id="22" name="Rectangle 21">
            <a:extLst>
              <a:ext uri="{FF2B5EF4-FFF2-40B4-BE49-F238E27FC236}">
                <a16:creationId xmlns:a16="http://schemas.microsoft.com/office/drawing/2014/main" id="{69DDA591-7893-49B4-B377-94E9F6400996}"/>
              </a:ext>
            </a:extLst>
          </p:cNvPr>
          <p:cNvSpPr/>
          <p:nvPr/>
        </p:nvSpPr>
        <p:spPr>
          <a:xfrm flipV="1">
            <a:off x="1573857" y="4291777"/>
            <a:ext cx="10058400" cy="27432"/>
          </a:xfrm>
          <a:prstGeom prst="rect">
            <a:avLst/>
          </a:prstGeom>
          <a:solidFill>
            <a:srgbClr val="8064A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217"/>
            <a:endParaRPr lang="en-US" sz="2400" dirty="0">
              <a:solidFill>
                <a:schemeClr val="bg1">
                  <a:lumMod val="50000"/>
                </a:schemeClr>
              </a:solidFill>
              <a:latin typeface="Segoe UI" panose="020B0502040204020203" pitchFamily="34" charset="0"/>
              <a:cs typeface="Segoe UI" panose="020B0502040204020203" pitchFamily="34" charset="0"/>
            </a:endParaRPr>
          </a:p>
        </p:txBody>
      </p:sp>
      <p:sp>
        <p:nvSpPr>
          <p:cNvPr id="23" name="Rectangle 22">
            <a:extLst>
              <a:ext uri="{FF2B5EF4-FFF2-40B4-BE49-F238E27FC236}">
                <a16:creationId xmlns:a16="http://schemas.microsoft.com/office/drawing/2014/main" id="{A621A8DF-F120-49D2-8940-A6FAEA5011C0}"/>
              </a:ext>
            </a:extLst>
          </p:cNvPr>
          <p:cNvSpPr/>
          <p:nvPr/>
        </p:nvSpPr>
        <p:spPr>
          <a:xfrm flipV="1">
            <a:off x="1573857" y="2597735"/>
            <a:ext cx="10058400" cy="27432"/>
          </a:xfrm>
          <a:prstGeom prst="rect">
            <a:avLst/>
          </a:prstGeom>
          <a:solidFill>
            <a:srgbClr val="9BBB5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217"/>
            <a:endParaRPr lang="en-US" sz="2400" dirty="0">
              <a:solidFill>
                <a:schemeClr val="bg1">
                  <a:lumMod val="50000"/>
                </a:schemeClr>
              </a:solidFill>
              <a:latin typeface="Segoe UI" panose="020B0502040204020203" pitchFamily="34" charset="0"/>
              <a:cs typeface="Segoe UI" panose="020B0502040204020203" pitchFamily="34" charset="0"/>
            </a:endParaRPr>
          </a:p>
        </p:txBody>
      </p:sp>
      <p:sp>
        <p:nvSpPr>
          <p:cNvPr id="24" name="Rectangle 23">
            <a:extLst>
              <a:ext uri="{FF2B5EF4-FFF2-40B4-BE49-F238E27FC236}">
                <a16:creationId xmlns:a16="http://schemas.microsoft.com/office/drawing/2014/main" id="{1F497505-5F02-4630-B8EB-3AC0CACE27C2}"/>
              </a:ext>
            </a:extLst>
          </p:cNvPr>
          <p:cNvSpPr/>
          <p:nvPr/>
        </p:nvSpPr>
        <p:spPr>
          <a:xfrm flipV="1">
            <a:off x="1573857" y="6176805"/>
            <a:ext cx="10058400" cy="27432"/>
          </a:xfrm>
          <a:prstGeom prst="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217"/>
            <a:endParaRPr lang="en-US" dirty="0">
              <a:solidFill>
                <a:schemeClr val="bg1">
                  <a:lumMod val="50000"/>
                </a:schemeClr>
              </a:solidFill>
              <a:latin typeface="Segoe UI" panose="020B0502040204020203" pitchFamily="34" charset="0"/>
              <a:cs typeface="Segoe UI" panose="020B0502040204020203" pitchFamily="34" charset="0"/>
            </a:endParaRPr>
          </a:p>
        </p:txBody>
      </p:sp>
      <p:sp>
        <p:nvSpPr>
          <p:cNvPr id="25" name="TextBox 24">
            <a:extLst>
              <a:ext uri="{FF2B5EF4-FFF2-40B4-BE49-F238E27FC236}">
                <a16:creationId xmlns:a16="http://schemas.microsoft.com/office/drawing/2014/main" id="{24741F8E-0159-46DE-B543-B085D6D46A53}"/>
              </a:ext>
            </a:extLst>
          </p:cNvPr>
          <p:cNvSpPr txBox="1"/>
          <p:nvPr/>
        </p:nvSpPr>
        <p:spPr>
          <a:xfrm>
            <a:off x="1583140" y="1664190"/>
            <a:ext cx="10474962" cy="461665"/>
          </a:xfrm>
          <a:prstGeom prst="rect">
            <a:avLst/>
          </a:prstGeom>
          <a:noFill/>
        </p:spPr>
        <p:txBody>
          <a:bodyPr wrap="square" rtlCol="0">
            <a:spAutoFit/>
          </a:bodyPr>
          <a:lstStyle/>
          <a:p>
            <a:r>
              <a:rPr lang="en-US" sz="2400" dirty="0">
                <a:solidFill>
                  <a:schemeClr val="bg1">
                    <a:lumMod val="50000"/>
                  </a:schemeClr>
                </a:solidFill>
                <a:latin typeface="Segoe UI" panose="020B0502040204020203" pitchFamily="34" charset="0"/>
                <a:cs typeface="Segoe UI" panose="020B0502040204020203" pitchFamily="34" charset="0"/>
              </a:rPr>
              <a:t>Build a supervised learning model to detect fraudulent credit card transactions</a:t>
            </a:r>
          </a:p>
        </p:txBody>
      </p:sp>
      <p:sp>
        <p:nvSpPr>
          <p:cNvPr id="26" name="TextBox 25">
            <a:extLst>
              <a:ext uri="{FF2B5EF4-FFF2-40B4-BE49-F238E27FC236}">
                <a16:creationId xmlns:a16="http://schemas.microsoft.com/office/drawing/2014/main" id="{B4BEECC0-5142-4FBF-B10F-C845E677C31D}"/>
              </a:ext>
            </a:extLst>
          </p:cNvPr>
          <p:cNvSpPr txBox="1"/>
          <p:nvPr/>
        </p:nvSpPr>
        <p:spPr>
          <a:xfrm>
            <a:off x="1583140" y="3137676"/>
            <a:ext cx="9809545" cy="830997"/>
          </a:xfrm>
          <a:prstGeom prst="rect">
            <a:avLst/>
          </a:prstGeom>
          <a:noFill/>
        </p:spPr>
        <p:txBody>
          <a:bodyPr wrap="square" rtlCol="0">
            <a:spAutoFit/>
          </a:bodyPr>
          <a:lstStyle/>
          <a:p>
            <a:r>
              <a:rPr lang="en-US" sz="2400" dirty="0">
                <a:solidFill>
                  <a:schemeClr val="bg1">
                    <a:lumMod val="50000"/>
                  </a:schemeClr>
                </a:solidFill>
                <a:latin typeface="Segoe UI" panose="020B0502040204020203" pitchFamily="34" charset="0"/>
                <a:cs typeface="Segoe UI" panose="020B0502040204020203" pitchFamily="34" charset="0"/>
              </a:rPr>
              <a:t>5 step approach from data exploration, imputation, expert variable creation, feature selection and data modeling</a:t>
            </a:r>
          </a:p>
        </p:txBody>
      </p:sp>
      <p:sp>
        <p:nvSpPr>
          <p:cNvPr id="27" name="TextBox 26">
            <a:extLst>
              <a:ext uri="{FF2B5EF4-FFF2-40B4-BE49-F238E27FC236}">
                <a16:creationId xmlns:a16="http://schemas.microsoft.com/office/drawing/2014/main" id="{61A3CE7B-C7A7-4F24-8AC0-CBC8C2D22B31}"/>
              </a:ext>
            </a:extLst>
          </p:cNvPr>
          <p:cNvSpPr txBox="1"/>
          <p:nvPr/>
        </p:nvSpPr>
        <p:spPr>
          <a:xfrm>
            <a:off x="1583140" y="4728558"/>
            <a:ext cx="9103489" cy="830997"/>
          </a:xfrm>
          <a:prstGeom prst="rect">
            <a:avLst/>
          </a:prstGeom>
          <a:noFill/>
        </p:spPr>
        <p:txBody>
          <a:bodyPr wrap="square" rtlCol="0">
            <a:spAutoFit/>
          </a:bodyPr>
          <a:lstStyle>
            <a:defPPr>
              <a:defRPr lang="en-US"/>
            </a:defPPr>
            <a:lvl1pPr>
              <a:defRPr>
                <a:solidFill>
                  <a:schemeClr val="bg1">
                    <a:lumMod val="50000"/>
                  </a:schemeClr>
                </a:solidFill>
                <a:latin typeface="Segoe UI" panose="020B0502040204020203" pitchFamily="34" charset="0"/>
                <a:cs typeface="Segoe UI" panose="020B0502040204020203" pitchFamily="34" charset="0"/>
              </a:defRPr>
            </a:lvl1pPr>
          </a:lstStyle>
          <a:p>
            <a:r>
              <a:rPr lang="en-US" sz="2400" dirty="0"/>
              <a:t>Our best model, Bootstrap Forest, gave an FDR at 2% of 52.37% on OOT dataset.</a:t>
            </a:r>
          </a:p>
        </p:txBody>
      </p:sp>
    </p:spTree>
    <p:extLst>
      <p:ext uri="{BB962C8B-B14F-4D97-AF65-F5344CB8AC3E}">
        <p14:creationId xmlns:p14="http://schemas.microsoft.com/office/powerpoint/2010/main" val="11568528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35A610-BD34-4B84-A1DF-4CAFFCC27969}"/>
              </a:ext>
            </a:extLst>
          </p:cNvPr>
          <p:cNvSpPr>
            <a:spLocks noGrp="1"/>
          </p:cNvSpPr>
          <p:nvPr>
            <p:ph type="title"/>
          </p:nvPr>
        </p:nvSpPr>
        <p:spPr/>
        <p:txBody>
          <a:bodyPr/>
          <a:lstStyle/>
          <a:p>
            <a:r>
              <a:rPr lang="en-US" dirty="0"/>
              <a:t>Q&amp;A</a:t>
            </a:r>
          </a:p>
        </p:txBody>
      </p:sp>
      <p:pic>
        <p:nvPicPr>
          <p:cNvPr id="3" name="Picture 2">
            <a:extLst>
              <a:ext uri="{FF2B5EF4-FFF2-40B4-BE49-F238E27FC236}">
                <a16:creationId xmlns:a16="http://schemas.microsoft.com/office/drawing/2014/main" id="{341ACA7D-E41D-4853-A26E-DE75C6C98D48}"/>
              </a:ext>
            </a:extLst>
          </p:cNvPr>
          <p:cNvPicPr>
            <a:picLocks noChangeAspect="1"/>
          </p:cNvPicPr>
          <p:nvPr/>
        </p:nvPicPr>
        <p:blipFill>
          <a:blip r:embed="rId2"/>
          <a:stretch>
            <a:fillRect/>
          </a:stretch>
        </p:blipFill>
        <p:spPr>
          <a:xfrm>
            <a:off x="6809117" y="2316698"/>
            <a:ext cx="4097302" cy="4097302"/>
          </a:xfrm>
          <a:prstGeom prst="rect">
            <a:avLst/>
          </a:prstGeom>
        </p:spPr>
      </p:pic>
    </p:spTree>
    <p:extLst>
      <p:ext uri="{BB962C8B-B14F-4D97-AF65-F5344CB8AC3E}">
        <p14:creationId xmlns:p14="http://schemas.microsoft.com/office/powerpoint/2010/main" val="23124893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7FABB-9FF5-45EF-B63B-319E66F18193}"/>
              </a:ext>
            </a:extLst>
          </p:cNvPr>
          <p:cNvSpPr>
            <a:spLocks noGrp="1"/>
          </p:cNvSpPr>
          <p:nvPr>
            <p:ph type="title"/>
          </p:nvPr>
        </p:nvSpPr>
        <p:spPr>
          <a:xfrm>
            <a:off x="838200" y="216618"/>
            <a:ext cx="10515600" cy="928837"/>
          </a:xfrm>
        </p:spPr>
        <p:txBody>
          <a:bodyPr/>
          <a:lstStyle/>
          <a:p>
            <a:r>
              <a:rPr lang="en-US" dirty="0"/>
              <a:t>Expert Variable Creation</a:t>
            </a:r>
          </a:p>
        </p:txBody>
      </p:sp>
      <p:sp>
        <p:nvSpPr>
          <p:cNvPr id="89" name="TextBox 88">
            <a:extLst>
              <a:ext uri="{FF2B5EF4-FFF2-40B4-BE49-F238E27FC236}">
                <a16:creationId xmlns:a16="http://schemas.microsoft.com/office/drawing/2014/main" id="{F47C80EB-FF2B-4E08-AD5A-0CB7F2F8BD19}"/>
              </a:ext>
            </a:extLst>
          </p:cNvPr>
          <p:cNvSpPr txBox="1"/>
          <p:nvPr/>
        </p:nvSpPr>
        <p:spPr>
          <a:xfrm>
            <a:off x="4623759" y="1380226"/>
            <a:ext cx="7252639" cy="4154984"/>
          </a:xfrm>
          <a:prstGeom prst="rect">
            <a:avLst/>
          </a:prstGeom>
          <a:noFill/>
        </p:spPr>
        <p:txBody>
          <a:bodyPr wrap="square" rtlCol="0">
            <a:spAutoFit/>
          </a:bodyPr>
          <a:lstStyle/>
          <a:p>
            <a:pPr lvl="0"/>
            <a:r>
              <a:rPr lang="en-US" sz="2400" dirty="0">
                <a:solidFill>
                  <a:schemeClr val="bg2">
                    <a:lumMod val="50000"/>
                  </a:schemeClr>
                </a:solidFill>
                <a:latin typeface="Segoe UI" panose="020B0502040204020203" pitchFamily="34" charset="0"/>
                <a:cs typeface="Segoe UI" panose="020B0502040204020203" pitchFamily="34" charset="0"/>
              </a:rPr>
              <a:t>We created 130 expert variables and we kept 40 variables after KS.</a:t>
            </a:r>
          </a:p>
          <a:p>
            <a:pPr lvl="0"/>
            <a:endParaRPr lang="en-US" sz="2400" dirty="0">
              <a:solidFill>
                <a:schemeClr val="bg2">
                  <a:lumMod val="50000"/>
                </a:schemeClr>
              </a:solidFill>
              <a:latin typeface="Segoe UI" panose="020B0502040204020203" pitchFamily="34" charset="0"/>
              <a:cs typeface="Segoe UI" panose="020B0502040204020203" pitchFamily="34" charset="0"/>
            </a:endParaRPr>
          </a:p>
          <a:p>
            <a:pPr lvl="0"/>
            <a:r>
              <a:rPr lang="en-US" sz="2400" dirty="0">
                <a:solidFill>
                  <a:schemeClr val="bg2">
                    <a:lumMod val="50000"/>
                  </a:schemeClr>
                </a:solidFill>
                <a:latin typeface="Segoe UI" panose="020B0502040204020203" pitchFamily="34" charset="0"/>
                <a:cs typeface="Segoe UI" panose="020B0502040204020203" pitchFamily="34" charset="0"/>
              </a:rPr>
              <a:t>Since this analysis involves time, with limited data, we chose four different time windows 1, 3, 7, 15 and 30 days. The rationale is to capture more (and different types of) fraudulent records that might be detected in those time windows.</a:t>
            </a:r>
          </a:p>
          <a:p>
            <a:pPr lvl="0"/>
            <a:endParaRPr lang="en-US" sz="2400" dirty="0">
              <a:solidFill>
                <a:schemeClr val="bg2">
                  <a:lumMod val="50000"/>
                </a:schemeClr>
              </a:solidFill>
              <a:latin typeface="Segoe UI" panose="020B0502040204020203" pitchFamily="34" charset="0"/>
              <a:cs typeface="Segoe UI" panose="020B0502040204020203" pitchFamily="34" charset="0"/>
            </a:endParaRPr>
          </a:p>
          <a:p>
            <a:pPr lvl="0"/>
            <a:r>
              <a:rPr lang="en-US" sz="2400" dirty="0">
                <a:solidFill>
                  <a:schemeClr val="bg2">
                    <a:lumMod val="50000"/>
                  </a:schemeClr>
                </a:solidFill>
                <a:latin typeface="Segoe UI" panose="020B0502040204020203" pitchFamily="34" charset="0"/>
                <a:cs typeface="Segoe UI" panose="020B0502040204020203" pitchFamily="34" charset="0"/>
              </a:rPr>
              <a:t>Furthermore, we kept 25 variables after Lasso, we use these 25 to train our models.</a:t>
            </a:r>
          </a:p>
        </p:txBody>
      </p:sp>
      <p:pic>
        <p:nvPicPr>
          <p:cNvPr id="12" name="Picture 11" descr="A picture containing text, wheel&#10;&#10;Description generated with high confidence">
            <a:extLst>
              <a:ext uri="{FF2B5EF4-FFF2-40B4-BE49-F238E27FC236}">
                <a16:creationId xmlns:a16="http://schemas.microsoft.com/office/drawing/2014/main" id="{3B64BB4F-F51B-4930-A301-AB998AF4A4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8596" y="1720840"/>
            <a:ext cx="3416320" cy="3416320"/>
          </a:xfrm>
          <a:prstGeom prst="rect">
            <a:avLst/>
          </a:prstGeom>
        </p:spPr>
      </p:pic>
    </p:spTree>
    <p:extLst>
      <p:ext uri="{BB962C8B-B14F-4D97-AF65-F5344CB8AC3E}">
        <p14:creationId xmlns:p14="http://schemas.microsoft.com/office/powerpoint/2010/main" val="339564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title"/>
          </p:nvPr>
        </p:nvSpPr>
        <p:spPr>
          <a:xfrm>
            <a:off x="1118691" y="2642634"/>
            <a:ext cx="4632251" cy="2249600"/>
          </a:xfrm>
          <a:prstGeom prst="rect">
            <a:avLst/>
          </a:prstGeom>
        </p:spPr>
        <p:txBody>
          <a:bodyPr spcFirstLastPara="1" wrap="square" lIns="121900" tIns="121900" rIns="121900" bIns="121900" anchor="t" anchorCtr="0">
            <a:noAutofit/>
          </a:bodyPr>
          <a:lstStyle/>
          <a:p>
            <a:r>
              <a:rPr lang="en-US" dirty="0"/>
              <a:t>Problem Statement</a:t>
            </a:r>
            <a:endParaRPr dirty="0"/>
          </a:p>
        </p:txBody>
      </p:sp>
      <p:sp>
        <p:nvSpPr>
          <p:cNvPr id="3" name="Text Placeholder 2">
            <a:extLst>
              <a:ext uri="{FF2B5EF4-FFF2-40B4-BE49-F238E27FC236}">
                <a16:creationId xmlns:a16="http://schemas.microsoft.com/office/drawing/2014/main" id="{66963D21-86DB-49E7-B9CD-DA6E3F900770}"/>
              </a:ext>
            </a:extLst>
          </p:cNvPr>
          <p:cNvSpPr>
            <a:spLocks noGrp="1"/>
          </p:cNvSpPr>
          <p:nvPr>
            <p:ph type="body" idx="2"/>
          </p:nvPr>
        </p:nvSpPr>
        <p:spPr>
          <a:xfrm>
            <a:off x="6147758" y="1090861"/>
            <a:ext cx="5785449" cy="4717592"/>
          </a:xfrm>
        </p:spPr>
        <p:txBody>
          <a:bodyPr/>
          <a:lstStyle/>
          <a:p>
            <a:pPr marL="460375" indent="-403225"/>
            <a:r>
              <a:rPr lang="en-US" sz="2400" dirty="0"/>
              <a:t>About 31.8 million U.S. consumers had their credit cards breached in 2014</a:t>
            </a:r>
          </a:p>
          <a:p>
            <a:pPr marL="460375" indent="-403225"/>
            <a:r>
              <a:rPr lang="en-US" sz="2400" dirty="0"/>
              <a:t>As per studies in 2007 for every $100 of transaction $0.07 was lost due to fraud</a:t>
            </a:r>
          </a:p>
          <a:p>
            <a:pPr marL="460375" indent="-403225"/>
            <a:r>
              <a:rPr lang="en-US" sz="2400" dirty="0"/>
              <a:t>As part of this project we are building a supervised learning model to identify fraudulent credit card transactions</a:t>
            </a:r>
          </a:p>
          <a:p>
            <a:pPr marL="460375" indent="-403225"/>
            <a:endParaRPr lang="en-US" sz="2400" dirty="0"/>
          </a:p>
        </p:txBody>
      </p:sp>
    </p:spTree>
    <p:extLst>
      <p:ext uri="{BB962C8B-B14F-4D97-AF65-F5344CB8AC3E}">
        <p14:creationId xmlns:p14="http://schemas.microsoft.com/office/powerpoint/2010/main" val="8740413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F4438-014B-481C-A6B5-9A9CB6481D9B}"/>
              </a:ext>
            </a:extLst>
          </p:cNvPr>
          <p:cNvSpPr>
            <a:spLocks noGrp="1"/>
          </p:cNvSpPr>
          <p:nvPr>
            <p:ph type="title"/>
          </p:nvPr>
        </p:nvSpPr>
        <p:spPr/>
        <p:txBody>
          <a:bodyPr/>
          <a:lstStyle/>
          <a:p>
            <a:r>
              <a:rPr lang="en-US" dirty="0"/>
              <a:t>Process Overview</a:t>
            </a:r>
          </a:p>
        </p:txBody>
      </p:sp>
      <p:grpSp>
        <p:nvGrpSpPr>
          <p:cNvPr id="4" name="Group 3">
            <a:extLst>
              <a:ext uri="{FF2B5EF4-FFF2-40B4-BE49-F238E27FC236}">
                <a16:creationId xmlns:a16="http://schemas.microsoft.com/office/drawing/2014/main" id="{0C430F94-18C8-4D92-BEF8-E912181BBE36}"/>
              </a:ext>
            </a:extLst>
          </p:cNvPr>
          <p:cNvGrpSpPr/>
          <p:nvPr/>
        </p:nvGrpSpPr>
        <p:grpSpPr>
          <a:xfrm rot="21316916">
            <a:off x="445336" y="1811309"/>
            <a:ext cx="1050947" cy="1044768"/>
            <a:chOff x="5013110" y="5059616"/>
            <a:chExt cx="3378533" cy="3379413"/>
          </a:xfrm>
        </p:grpSpPr>
        <p:sp>
          <p:nvSpPr>
            <p:cNvPr id="5" name="Oval 4">
              <a:extLst>
                <a:ext uri="{FF2B5EF4-FFF2-40B4-BE49-F238E27FC236}">
                  <a16:creationId xmlns:a16="http://schemas.microsoft.com/office/drawing/2014/main" id="{3C465CFA-7FA7-4AD6-BD9F-B299C78DA0FE}"/>
                </a:ext>
              </a:extLst>
            </p:cNvPr>
            <p:cNvSpPr/>
            <p:nvPr/>
          </p:nvSpPr>
          <p:spPr>
            <a:xfrm>
              <a:off x="5013110" y="5059616"/>
              <a:ext cx="3378533" cy="3379413"/>
            </a:xfrm>
            <a:prstGeom prst="ellipse">
              <a:avLst/>
            </a:prstGeom>
            <a:solidFill>
              <a:schemeClr val="accent1">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6" name="Oval 5">
              <a:extLst>
                <a:ext uri="{FF2B5EF4-FFF2-40B4-BE49-F238E27FC236}">
                  <a16:creationId xmlns:a16="http://schemas.microsoft.com/office/drawing/2014/main" id="{04235907-20C1-40D6-B0DD-75A768496195}"/>
                </a:ext>
              </a:extLst>
            </p:cNvPr>
            <p:cNvSpPr/>
            <p:nvPr/>
          </p:nvSpPr>
          <p:spPr>
            <a:xfrm>
              <a:off x="5286113" y="5332631"/>
              <a:ext cx="2832537" cy="2833276"/>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grpSp>
      <p:grpSp>
        <p:nvGrpSpPr>
          <p:cNvPr id="7" name="Group 6">
            <a:extLst>
              <a:ext uri="{FF2B5EF4-FFF2-40B4-BE49-F238E27FC236}">
                <a16:creationId xmlns:a16="http://schemas.microsoft.com/office/drawing/2014/main" id="{8B4AFBB7-AF4A-4B15-ACC2-B1DA7F82801A}"/>
              </a:ext>
            </a:extLst>
          </p:cNvPr>
          <p:cNvGrpSpPr/>
          <p:nvPr/>
        </p:nvGrpSpPr>
        <p:grpSpPr>
          <a:xfrm>
            <a:off x="530637" y="1816585"/>
            <a:ext cx="11228539" cy="1062439"/>
            <a:chOff x="530637" y="1816585"/>
            <a:chExt cx="11228539" cy="1062439"/>
          </a:xfrm>
        </p:grpSpPr>
        <p:cxnSp>
          <p:nvCxnSpPr>
            <p:cNvPr id="8" name="直接连接符 84">
              <a:extLst>
                <a:ext uri="{FF2B5EF4-FFF2-40B4-BE49-F238E27FC236}">
                  <a16:creationId xmlns:a16="http://schemas.microsoft.com/office/drawing/2014/main" id="{6DCA5052-DF40-466F-9D82-5BB0E2F307AF}"/>
                </a:ext>
              </a:extLst>
            </p:cNvPr>
            <p:cNvCxnSpPr>
              <a:cxnSpLocks/>
            </p:cNvCxnSpPr>
            <p:nvPr/>
          </p:nvCxnSpPr>
          <p:spPr>
            <a:xfrm flipV="1">
              <a:off x="4145391" y="2340495"/>
              <a:ext cx="1356300" cy="904"/>
            </a:xfrm>
            <a:prstGeom prst="line">
              <a:avLst/>
            </a:prstGeom>
            <a:noFill/>
            <a:ln w="38100">
              <a:solidFill>
                <a:schemeClr val="tx1"/>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9" name="弧形 85">
              <a:extLst>
                <a:ext uri="{FF2B5EF4-FFF2-40B4-BE49-F238E27FC236}">
                  <a16:creationId xmlns:a16="http://schemas.microsoft.com/office/drawing/2014/main" id="{91D580DE-D480-4A6B-94BD-44CEA3EB80DA}"/>
                </a:ext>
              </a:extLst>
            </p:cNvPr>
            <p:cNvSpPr/>
            <p:nvPr/>
          </p:nvSpPr>
          <p:spPr>
            <a:xfrm rot="16200000">
              <a:off x="3156381" y="1850338"/>
              <a:ext cx="974296" cy="980315"/>
            </a:xfrm>
            <a:prstGeom prst="arc">
              <a:avLst>
                <a:gd name="adj1" fmla="val 2657162"/>
                <a:gd name="adj2" fmla="val 8176062"/>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lt1"/>
                </a:solidFill>
              </a:endParaRPr>
            </a:p>
          </p:txBody>
        </p:sp>
        <p:grpSp>
          <p:nvGrpSpPr>
            <p:cNvPr id="10" name="Group 9">
              <a:extLst>
                <a:ext uri="{FF2B5EF4-FFF2-40B4-BE49-F238E27FC236}">
                  <a16:creationId xmlns:a16="http://schemas.microsoft.com/office/drawing/2014/main" id="{68C314B5-516A-4692-88BC-D5BB27D65EC3}"/>
                </a:ext>
              </a:extLst>
            </p:cNvPr>
            <p:cNvGrpSpPr/>
            <p:nvPr/>
          </p:nvGrpSpPr>
          <p:grpSpPr>
            <a:xfrm>
              <a:off x="3051295" y="1834256"/>
              <a:ext cx="1050947" cy="1044768"/>
              <a:chOff x="3478822" y="3958846"/>
              <a:chExt cx="1050947" cy="1044768"/>
            </a:xfrm>
          </p:grpSpPr>
          <p:grpSp>
            <p:nvGrpSpPr>
              <p:cNvPr id="30" name="Group 29">
                <a:extLst>
                  <a:ext uri="{FF2B5EF4-FFF2-40B4-BE49-F238E27FC236}">
                    <a16:creationId xmlns:a16="http://schemas.microsoft.com/office/drawing/2014/main" id="{A898F369-2010-4499-8BFE-E14C3DEEE393}"/>
                  </a:ext>
                </a:extLst>
              </p:cNvPr>
              <p:cNvGrpSpPr/>
              <p:nvPr/>
            </p:nvGrpSpPr>
            <p:grpSpPr>
              <a:xfrm rot="21316916">
                <a:off x="3478822" y="3958846"/>
                <a:ext cx="1050947" cy="1044768"/>
                <a:chOff x="5013110" y="5059616"/>
                <a:chExt cx="3378533" cy="3379413"/>
              </a:xfrm>
            </p:grpSpPr>
            <p:sp>
              <p:nvSpPr>
                <p:cNvPr id="32" name="Oval 31">
                  <a:extLst>
                    <a:ext uri="{FF2B5EF4-FFF2-40B4-BE49-F238E27FC236}">
                      <a16:creationId xmlns:a16="http://schemas.microsoft.com/office/drawing/2014/main" id="{1C4C05AF-AAA3-4258-8165-86A6F5681C47}"/>
                    </a:ext>
                  </a:extLst>
                </p:cNvPr>
                <p:cNvSpPr/>
                <p:nvPr/>
              </p:nvSpPr>
              <p:spPr>
                <a:xfrm>
                  <a:off x="5013110" y="5059616"/>
                  <a:ext cx="3378533" cy="3379413"/>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33" name="Oval 32">
                  <a:extLst>
                    <a:ext uri="{FF2B5EF4-FFF2-40B4-BE49-F238E27FC236}">
                      <a16:creationId xmlns:a16="http://schemas.microsoft.com/office/drawing/2014/main" id="{12782DB9-A15D-4822-9DFA-6A6F97F6BC13}"/>
                    </a:ext>
                  </a:extLst>
                </p:cNvPr>
                <p:cNvSpPr/>
                <p:nvPr/>
              </p:nvSpPr>
              <p:spPr>
                <a:xfrm>
                  <a:off x="5286108" y="5332684"/>
                  <a:ext cx="2832536" cy="28332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grpSp>
          <p:sp>
            <p:nvSpPr>
              <p:cNvPr id="31" name="Freeform 101">
                <a:extLst>
                  <a:ext uri="{FF2B5EF4-FFF2-40B4-BE49-F238E27FC236}">
                    <a16:creationId xmlns:a16="http://schemas.microsoft.com/office/drawing/2014/main" id="{CF241F73-6CA0-4765-8793-BE10AC7C1E35}"/>
                  </a:ext>
                </a:extLst>
              </p:cNvPr>
              <p:cNvSpPr>
                <a:spLocks noChangeArrowheads="1"/>
              </p:cNvSpPr>
              <p:nvPr/>
            </p:nvSpPr>
            <p:spPr bwMode="auto">
              <a:xfrm>
                <a:off x="3784821" y="4305039"/>
                <a:ext cx="422995" cy="323670"/>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a:extLst/>
            </p:spPr>
            <p:txBody>
              <a:bodyPr wrap="none" anchor="ctr"/>
              <a:lstStyle/>
              <a:p>
                <a:endParaRPr lang="en-US" dirty="0"/>
              </a:p>
            </p:txBody>
          </p:sp>
        </p:grpSp>
        <p:cxnSp>
          <p:nvCxnSpPr>
            <p:cNvPr id="11" name="直接连接符 84">
              <a:extLst>
                <a:ext uri="{FF2B5EF4-FFF2-40B4-BE49-F238E27FC236}">
                  <a16:creationId xmlns:a16="http://schemas.microsoft.com/office/drawing/2014/main" id="{083B8E92-C3F2-47AA-AD18-89DE39C6F3AC}"/>
                </a:ext>
              </a:extLst>
            </p:cNvPr>
            <p:cNvCxnSpPr>
              <a:cxnSpLocks/>
            </p:cNvCxnSpPr>
            <p:nvPr/>
          </p:nvCxnSpPr>
          <p:spPr>
            <a:xfrm>
              <a:off x="6667409" y="2341397"/>
              <a:ext cx="1430908" cy="0"/>
            </a:xfrm>
            <a:prstGeom prst="line">
              <a:avLst/>
            </a:prstGeom>
            <a:noFill/>
            <a:ln w="38100">
              <a:solidFill>
                <a:schemeClr val="tx1"/>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2" name="弧形 85">
              <a:extLst>
                <a:ext uri="{FF2B5EF4-FFF2-40B4-BE49-F238E27FC236}">
                  <a16:creationId xmlns:a16="http://schemas.microsoft.com/office/drawing/2014/main" id="{1F952846-ED2B-438D-8987-4F80D0F8A04E}"/>
                </a:ext>
              </a:extLst>
            </p:cNvPr>
            <p:cNvSpPr/>
            <p:nvPr/>
          </p:nvSpPr>
          <p:spPr>
            <a:xfrm rot="16200000">
              <a:off x="5671535" y="1844313"/>
              <a:ext cx="974296" cy="980315"/>
            </a:xfrm>
            <a:prstGeom prst="arc">
              <a:avLst>
                <a:gd name="adj1" fmla="val 2657162"/>
                <a:gd name="adj2" fmla="val 8176062"/>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lt1"/>
                </a:solidFill>
              </a:endParaRPr>
            </a:p>
          </p:txBody>
        </p:sp>
        <p:cxnSp>
          <p:nvCxnSpPr>
            <p:cNvPr id="13" name="直接连接符 84">
              <a:extLst>
                <a:ext uri="{FF2B5EF4-FFF2-40B4-BE49-F238E27FC236}">
                  <a16:creationId xmlns:a16="http://schemas.microsoft.com/office/drawing/2014/main" id="{445A9260-0C7B-40B9-9169-A2923E964A2B}"/>
                </a:ext>
              </a:extLst>
            </p:cNvPr>
            <p:cNvCxnSpPr>
              <a:cxnSpLocks/>
            </p:cNvCxnSpPr>
            <p:nvPr/>
          </p:nvCxnSpPr>
          <p:spPr>
            <a:xfrm flipV="1">
              <a:off x="1522657" y="2322572"/>
              <a:ext cx="1460934" cy="18827"/>
            </a:xfrm>
            <a:prstGeom prst="line">
              <a:avLst/>
            </a:prstGeom>
            <a:noFill/>
            <a:ln w="38100">
              <a:solidFill>
                <a:schemeClr val="tx1"/>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4" name="弧形 85">
              <a:extLst>
                <a:ext uri="{FF2B5EF4-FFF2-40B4-BE49-F238E27FC236}">
                  <a16:creationId xmlns:a16="http://schemas.microsoft.com/office/drawing/2014/main" id="{F9E8CFE2-FFCA-45D6-8F62-84B459664BBB}"/>
                </a:ext>
              </a:extLst>
            </p:cNvPr>
            <p:cNvSpPr/>
            <p:nvPr/>
          </p:nvSpPr>
          <p:spPr>
            <a:xfrm rot="16200000">
              <a:off x="533647" y="1850338"/>
              <a:ext cx="974296" cy="980315"/>
            </a:xfrm>
            <a:prstGeom prst="arc">
              <a:avLst>
                <a:gd name="adj1" fmla="val 2657162"/>
                <a:gd name="adj2" fmla="val 8176062"/>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lt1"/>
                </a:solidFill>
              </a:endParaRPr>
            </a:p>
          </p:txBody>
        </p:sp>
        <p:grpSp>
          <p:nvGrpSpPr>
            <p:cNvPr id="15" name="Group 14">
              <a:extLst>
                <a:ext uri="{FF2B5EF4-FFF2-40B4-BE49-F238E27FC236}">
                  <a16:creationId xmlns:a16="http://schemas.microsoft.com/office/drawing/2014/main" id="{654E5806-48BD-48CA-9833-8EA004B5D486}"/>
                </a:ext>
              </a:extLst>
            </p:cNvPr>
            <p:cNvGrpSpPr/>
            <p:nvPr/>
          </p:nvGrpSpPr>
          <p:grpSpPr>
            <a:xfrm rot="21316916">
              <a:off x="5569395" y="1818111"/>
              <a:ext cx="1050947" cy="1044768"/>
              <a:chOff x="5013110" y="5059616"/>
              <a:chExt cx="3378533" cy="3379413"/>
            </a:xfrm>
          </p:grpSpPr>
          <p:sp>
            <p:nvSpPr>
              <p:cNvPr id="28" name="Oval 27">
                <a:extLst>
                  <a:ext uri="{FF2B5EF4-FFF2-40B4-BE49-F238E27FC236}">
                    <a16:creationId xmlns:a16="http://schemas.microsoft.com/office/drawing/2014/main" id="{E9ED68C2-CC31-4763-8684-3945C2A78CB3}"/>
                  </a:ext>
                </a:extLst>
              </p:cNvPr>
              <p:cNvSpPr/>
              <p:nvPr/>
            </p:nvSpPr>
            <p:spPr>
              <a:xfrm>
                <a:off x="5013110" y="5059616"/>
                <a:ext cx="3378533" cy="3379413"/>
              </a:xfrm>
              <a:prstGeom prst="ellipse">
                <a:avLst/>
              </a:prstGeom>
              <a:solidFill>
                <a:srgbClr val="00B05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29" name="Oval 28">
                <a:extLst>
                  <a:ext uri="{FF2B5EF4-FFF2-40B4-BE49-F238E27FC236}">
                    <a16:creationId xmlns:a16="http://schemas.microsoft.com/office/drawing/2014/main" id="{40FDBC58-27A5-4578-8C63-F1730254D971}"/>
                  </a:ext>
                </a:extLst>
              </p:cNvPr>
              <p:cNvSpPr/>
              <p:nvPr/>
            </p:nvSpPr>
            <p:spPr>
              <a:xfrm>
                <a:off x="5286107" y="5332685"/>
                <a:ext cx="2832536" cy="2833276"/>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p>
            </p:txBody>
          </p:sp>
        </p:grpSp>
        <p:sp>
          <p:nvSpPr>
            <p:cNvPr id="16" name="Freeform 2">
              <a:extLst>
                <a:ext uri="{FF2B5EF4-FFF2-40B4-BE49-F238E27FC236}">
                  <a16:creationId xmlns:a16="http://schemas.microsoft.com/office/drawing/2014/main" id="{7A36FE7D-E404-4437-BA2A-0260B453A864}"/>
                </a:ext>
              </a:extLst>
            </p:cNvPr>
            <p:cNvSpPr>
              <a:spLocks noChangeArrowheads="1"/>
            </p:cNvSpPr>
            <p:nvPr/>
          </p:nvSpPr>
          <p:spPr bwMode="auto">
            <a:xfrm>
              <a:off x="797535" y="2149254"/>
              <a:ext cx="346547" cy="346637"/>
            </a:xfrm>
            <a:custGeom>
              <a:avLst/>
              <a:gdLst>
                <a:gd name="T0" fmla="*/ 3437 w 6844"/>
                <a:gd name="T1" fmla="*/ 1719 h 6844"/>
                <a:gd name="T2" fmla="*/ 3437 w 6844"/>
                <a:gd name="T3" fmla="*/ 2875 h 6844"/>
                <a:gd name="T4" fmla="*/ 3437 w 6844"/>
                <a:gd name="T5" fmla="*/ 1719 h 6844"/>
                <a:gd name="T6" fmla="*/ 6843 w 6844"/>
                <a:gd name="T7" fmla="*/ 188 h 6844"/>
                <a:gd name="T8" fmla="*/ 5437 w 6844"/>
                <a:gd name="T9" fmla="*/ 2375 h 6844"/>
                <a:gd name="T10" fmla="*/ 5124 w 6844"/>
                <a:gd name="T11" fmla="*/ 1250 h 6844"/>
                <a:gd name="T12" fmla="*/ 5093 w 6844"/>
                <a:gd name="T13" fmla="*/ 2719 h 6844"/>
                <a:gd name="T14" fmla="*/ 4437 w 6844"/>
                <a:gd name="T15" fmla="*/ 3749 h 6844"/>
                <a:gd name="T16" fmla="*/ 5218 w 6844"/>
                <a:gd name="T17" fmla="*/ 4562 h 6844"/>
                <a:gd name="T18" fmla="*/ 5218 w 6844"/>
                <a:gd name="T19" fmla="*/ 4593 h 6844"/>
                <a:gd name="T20" fmla="*/ 5124 w 6844"/>
                <a:gd name="T21" fmla="*/ 6624 h 6844"/>
                <a:gd name="T22" fmla="*/ 4812 w 6844"/>
                <a:gd name="T23" fmla="*/ 6843 h 6844"/>
                <a:gd name="T24" fmla="*/ 4812 w 6844"/>
                <a:gd name="T25" fmla="*/ 5093 h 6844"/>
                <a:gd name="T26" fmla="*/ 2594 w 6844"/>
                <a:gd name="T27" fmla="*/ 5812 h 6844"/>
                <a:gd name="T28" fmla="*/ 2438 w 6844"/>
                <a:gd name="T29" fmla="*/ 5968 h 6844"/>
                <a:gd name="T30" fmla="*/ 875 w 6844"/>
                <a:gd name="T31" fmla="*/ 6843 h 6844"/>
                <a:gd name="T32" fmla="*/ 719 w 6844"/>
                <a:gd name="T33" fmla="*/ 6312 h 6844"/>
                <a:gd name="T34" fmla="*/ 2844 w 6844"/>
                <a:gd name="T35" fmla="*/ 4562 h 6844"/>
                <a:gd name="T36" fmla="*/ 1782 w 6844"/>
                <a:gd name="T37" fmla="*/ 2750 h 6844"/>
                <a:gd name="T38" fmla="*/ 1719 w 6844"/>
                <a:gd name="T39" fmla="*/ 2594 h 6844"/>
                <a:gd name="T40" fmla="*/ 1250 w 6844"/>
                <a:gd name="T41" fmla="*/ 1313 h 6844"/>
                <a:gd name="T42" fmla="*/ 407 w 6844"/>
                <a:gd name="T43" fmla="*/ 2563 h 6844"/>
                <a:gd name="T44" fmla="*/ 1032 w 6844"/>
                <a:gd name="T45" fmla="*/ 32 h 6844"/>
                <a:gd name="T46" fmla="*/ 1813 w 6844"/>
                <a:gd name="T47" fmla="*/ 938 h 6844"/>
                <a:gd name="T48" fmla="*/ 2157 w 6844"/>
                <a:gd name="T49" fmla="*/ 907 h 6844"/>
                <a:gd name="T50" fmla="*/ 4718 w 6844"/>
                <a:gd name="T51" fmla="*/ 907 h 6844"/>
                <a:gd name="T52" fmla="*/ 5031 w 6844"/>
                <a:gd name="T53" fmla="*/ 938 h 6844"/>
                <a:gd name="T54" fmla="*/ 5812 w 6844"/>
                <a:gd name="T55" fmla="*/ 0 h 6844"/>
                <a:gd name="T56" fmla="*/ 4562 w 6844"/>
                <a:gd name="T57" fmla="*/ 1188 h 6844"/>
                <a:gd name="T58" fmla="*/ 3437 w 6844"/>
                <a:gd name="T59" fmla="*/ 1157 h 6844"/>
                <a:gd name="T60" fmla="*/ 2282 w 6844"/>
                <a:gd name="T61" fmla="*/ 2469 h 6844"/>
                <a:gd name="T62" fmla="*/ 3718 w 6844"/>
                <a:gd name="T63" fmla="*/ 3157 h 6844"/>
                <a:gd name="T64" fmla="*/ 4562 w 6844"/>
                <a:gd name="T65" fmla="*/ 1188 h 6844"/>
                <a:gd name="T66" fmla="*/ 4562 w 6844"/>
                <a:gd name="T67" fmla="*/ 1188 h 6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4" h="6844">
                  <a:moveTo>
                    <a:pt x="3437" y="1719"/>
                  </a:moveTo>
                  <a:lnTo>
                    <a:pt x="3437" y="1719"/>
                  </a:lnTo>
                  <a:cubicBezTo>
                    <a:pt x="3749" y="1719"/>
                    <a:pt x="3999" y="2000"/>
                    <a:pt x="3999" y="2313"/>
                  </a:cubicBezTo>
                  <a:cubicBezTo>
                    <a:pt x="3999" y="2625"/>
                    <a:pt x="3749" y="2875"/>
                    <a:pt x="3437" y="2875"/>
                  </a:cubicBezTo>
                  <a:cubicBezTo>
                    <a:pt x="3125" y="2875"/>
                    <a:pt x="2844" y="2625"/>
                    <a:pt x="2844" y="2313"/>
                  </a:cubicBezTo>
                  <a:cubicBezTo>
                    <a:pt x="2844" y="2000"/>
                    <a:pt x="3125" y="1719"/>
                    <a:pt x="3437" y="1719"/>
                  </a:cubicBezTo>
                  <a:close/>
                  <a:moveTo>
                    <a:pt x="6843" y="188"/>
                  </a:moveTo>
                  <a:lnTo>
                    <a:pt x="6843" y="188"/>
                  </a:lnTo>
                  <a:cubicBezTo>
                    <a:pt x="6437" y="2532"/>
                    <a:pt x="6437" y="2532"/>
                    <a:pt x="6437" y="2532"/>
                  </a:cubicBezTo>
                  <a:cubicBezTo>
                    <a:pt x="5437" y="2375"/>
                    <a:pt x="5437" y="2375"/>
                    <a:pt x="5437" y="2375"/>
                  </a:cubicBezTo>
                  <a:cubicBezTo>
                    <a:pt x="5593" y="1282"/>
                    <a:pt x="5593" y="1282"/>
                    <a:pt x="5593" y="1282"/>
                  </a:cubicBezTo>
                  <a:cubicBezTo>
                    <a:pt x="5468" y="1282"/>
                    <a:pt x="5312" y="1250"/>
                    <a:pt x="5124" y="1250"/>
                  </a:cubicBezTo>
                  <a:cubicBezTo>
                    <a:pt x="5124" y="2594"/>
                    <a:pt x="5124" y="2594"/>
                    <a:pt x="5124" y="2594"/>
                  </a:cubicBezTo>
                  <a:cubicBezTo>
                    <a:pt x="5124" y="2625"/>
                    <a:pt x="5124" y="2688"/>
                    <a:pt x="5093" y="2719"/>
                  </a:cubicBezTo>
                  <a:lnTo>
                    <a:pt x="5093" y="2750"/>
                  </a:lnTo>
                  <a:cubicBezTo>
                    <a:pt x="4437" y="3749"/>
                    <a:pt x="4437" y="3749"/>
                    <a:pt x="4437" y="3749"/>
                  </a:cubicBezTo>
                  <a:cubicBezTo>
                    <a:pt x="4249" y="4281"/>
                    <a:pt x="4249" y="4281"/>
                    <a:pt x="4249" y="4281"/>
                  </a:cubicBezTo>
                  <a:cubicBezTo>
                    <a:pt x="5218" y="4562"/>
                    <a:pt x="5218" y="4562"/>
                    <a:pt x="5218" y="4562"/>
                  </a:cubicBezTo>
                  <a:cubicBezTo>
                    <a:pt x="5218" y="4562"/>
                    <a:pt x="5218" y="4562"/>
                    <a:pt x="5187" y="4593"/>
                  </a:cubicBezTo>
                  <a:cubicBezTo>
                    <a:pt x="5218" y="4593"/>
                    <a:pt x="5218" y="4593"/>
                    <a:pt x="5218" y="4593"/>
                  </a:cubicBezTo>
                  <a:cubicBezTo>
                    <a:pt x="5343" y="4624"/>
                    <a:pt x="5437" y="4749"/>
                    <a:pt x="5406" y="4906"/>
                  </a:cubicBezTo>
                  <a:cubicBezTo>
                    <a:pt x="5124" y="6624"/>
                    <a:pt x="5124" y="6624"/>
                    <a:pt x="5124" y="6624"/>
                  </a:cubicBezTo>
                  <a:cubicBezTo>
                    <a:pt x="5093" y="6749"/>
                    <a:pt x="4999" y="6843"/>
                    <a:pt x="4843" y="6843"/>
                  </a:cubicBezTo>
                  <a:lnTo>
                    <a:pt x="4812" y="6843"/>
                  </a:lnTo>
                  <a:cubicBezTo>
                    <a:pt x="4656" y="6812"/>
                    <a:pt x="4531" y="6687"/>
                    <a:pt x="4562" y="6531"/>
                  </a:cubicBezTo>
                  <a:cubicBezTo>
                    <a:pt x="4812" y="5093"/>
                    <a:pt x="4812" y="5093"/>
                    <a:pt x="4812" y="5093"/>
                  </a:cubicBezTo>
                  <a:cubicBezTo>
                    <a:pt x="3531" y="5124"/>
                    <a:pt x="3531" y="5124"/>
                    <a:pt x="3531" y="5124"/>
                  </a:cubicBezTo>
                  <a:cubicBezTo>
                    <a:pt x="2594" y="5812"/>
                    <a:pt x="2594" y="5812"/>
                    <a:pt x="2594" y="5812"/>
                  </a:cubicBezTo>
                  <a:cubicBezTo>
                    <a:pt x="2500" y="5906"/>
                    <a:pt x="2500" y="5906"/>
                    <a:pt x="2500" y="5906"/>
                  </a:cubicBezTo>
                  <a:cubicBezTo>
                    <a:pt x="2469" y="5937"/>
                    <a:pt x="2469" y="5937"/>
                    <a:pt x="2438" y="5968"/>
                  </a:cubicBezTo>
                  <a:cubicBezTo>
                    <a:pt x="1000" y="6812"/>
                    <a:pt x="1000" y="6812"/>
                    <a:pt x="1000" y="6812"/>
                  </a:cubicBezTo>
                  <a:cubicBezTo>
                    <a:pt x="969" y="6843"/>
                    <a:pt x="907" y="6843"/>
                    <a:pt x="875" y="6843"/>
                  </a:cubicBezTo>
                  <a:cubicBezTo>
                    <a:pt x="782" y="6843"/>
                    <a:pt x="688" y="6812"/>
                    <a:pt x="625" y="6718"/>
                  </a:cubicBezTo>
                  <a:cubicBezTo>
                    <a:pt x="532" y="6562"/>
                    <a:pt x="594" y="6406"/>
                    <a:pt x="719" y="6312"/>
                  </a:cubicBezTo>
                  <a:cubicBezTo>
                    <a:pt x="1969" y="5562"/>
                    <a:pt x="1969" y="5562"/>
                    <a:pt x="1969" y="5562"/>
                  </a:cubicBezTo>
                  <a:cubicBezTo>
                    <a:pt x="2844" y="4562"/>
                    <a:pt x="2844" y="4562"/>
                    <a:pt x="2844" y="4562"/>
                  </a:cubicBezTo>
                  <a:cubicBezTo>
                    <a:pt x="2563" y="3718"/>
                    <a:pt x="2563" y="3718"/>
                    <a:pt x="2563" y="3718"/>
                  </a:cubicBezTo>
                  <a:cubicBezTo>
                    <a:pt x="1782" y="2750"/>
                    <a:pt x="1782" y="2750"/>
                    <a:pt x="1782" y="2750"/>
                  </a:cubicBezTo>
                  <a:lnTo>
                    <a:pt x="1782" y="2750"/>
                  </a:lnTo>
                  <a:cubicBezTo>
                    <a:pt x="1750" y="2688"/>
                    <a:pt x="1719" y="2657"/>
                    <a:pt x="1719" y="2594"/>
                  </a:cubicBezTo>
                  <a:cubicBezTo>
                    <a:pt x="1719" y="1250"/>
                    <a:pt x="1719" y="1250"/>
                    <a:pt x="1719" y="1250"/>
                  </a:cubicBezTo>
                  <a:cubicBezTo>
                    <a:pt x="1532" y="1250"/>
                    <a:pt x="1375" y="1282"/>
                    <a:pt x="1250" y="1313"/>
                  </a:cubicBezTo>
                  <a:cubicBezTo>
                    <a:pt x="1407" y="2375"/>
                    <a:pt x="1407" y="2375"/>
                    <a:pt x="1407" y="2375"/>
                  </a:cubicBezTo>
                  <a:cubicBezTo>
                    <a:pt x="407" y="2563"/>
                    <a:pt x="407" y="2563"/>
                    <a:pt x="407" y="2563"/>
                  </a:cubicBezTo>
                  <a:cubicBezTo>
                    <a:pt x="0" y="188"/>
                    <a:pt x="0" y="188"/>
                    <a:pt x="0" y="188"/>
                  </a:cubicBezTo>
                  <a:cubicBezTo>
                    <a:pt x="1032" y="32"/>
                    <a:pt x="1032" y="32"/>
                    <a:pt x="1032" y="32"/>
                  </a:cubicBezTo>
                  <a:cubicBezTo>
                    <a:pt x="1188" y="1032"/>
                    <a:pt x="1188" y="1032"/>
                    <a:pt x="1188" y="1032"/>
                  </a:cubicBezTo>
                  <a:cubicBezTo>
                    <a:pt x="1375" y="1000"/>
                    <a:pt x="1594" y="969"/>
                    <a:pt x="1813" y="938"/>
                  </a:cubicBezTo>
                  <a:cubicBezTo>
                    <a:pt x="1875" y="907"/>
                    <a:pt x="1938" y="875"/>
                    <a:pt x="2000" y="875"/>
                  </a:cubicBezTo>
                  <a:cubicBezTo>
                    <a:pt x="2063" y="875"/>
                    <a:pt x="2094" y="907"/>
                    <a:pt x="2157" y="907"/>
                  </a:cubicBezTo>
                  <a:cubicBezTo>
                    <a:pt x="2532" y="907"/>
                    <a:pt x="2938" y="875"/>
                    <a:pt x="3437" y="875"/>
                  </a:cubicBezTo>
                  <a:cubicBezTo>
                    <a:pt x="3906" y="875"/>
                    <a:pt x="4343" y="907"/>
                    <a:pt x="4718" y="907"/>
                  </a:cubicBezTo>
                  <a:cubicBezTo>
                    <a:pt x="4749" y="907"/>
                    <a:pt x="4781" y="875"/>
                    <a:pt x="4843" y="875"/>
                  </a:cubicBezTo>
                  <a:cubicBezTo>
                    <a:pt x="4906" y="875"/>
                    <a:pt x="4968" y="907"/>
                    <a:pt x="5031" y="938"/>
                  </a:cubicBezTo>
                  <a:cubicBezTo>
                    <a:pt x="5281" y="969"/>
                    <a:pt x="5468" y="1000"/>
                    <a:pt x="5656" y="1000"/>
                  </a:cubicBezTo>
                  <a:cubicBezTo>
                    <a:pt x="5812" y="0"/>
                    <a:pt x="5812" y="0"/>
                    <a:pt x="5812" y="0"/>
                  </a:cubicBezTo>
                  <a:lnTo>
                    <a:pt x="6843" y="188"/>
                  </a:lnTo>
                  <a:close/>
                  <a:moveTo>
                    <a:pt x="4562" y="1188"/>
                  </a:moveTo>
                  <a:lnTo>
                    <a:pt x="4562" y="1188"/>
                  </a:lnTo>
                  <a:cubicBezTo>
                    <a:pt x="4218" y="1188"/>
                    <a:pt x="3843" y="1157"/>
                    <a:pt x="3437" y="1157"/>
                  </a:cubicBezTo>
                  <a:cubicBezTo>
                    <a:pt x="3000" y="1157"/>
                    <a:pt x="2625" y="1188"/>
                    <a:pt x="2282" y="1188"/>
                  </a:cubicBezTo>
                  <a:cubicBezTo>
                    <a:pt x="2282" y="2469"/>
                    <a:pt x="2282" y="2469"/>
                    <a:pt x="2282" y="2469"/>
                  </a:cubicBezTo>
                  <a:cubicBezTo>
                    <a:pt x="3157" y="3157"/>
                    <a:pt x="3157" y="3157"/>
                    <a:pt x="3157" y="3157"/>
                  </a:cubicBezTo>
                  <a:cubicBezTo>
                    <a:pt x="3718" y="3157"/>
                    <a:pt x="3718" y="3157"/>
                    <a:pt x="3718" y="3157"/>
                  </a:cubicBezTo>
                  <a:cubicBezTo>
                    <a:pt x="4562" y="2469"/>
                    <a:pt x="4562" y="2469"/>
                    <a:pt x="4562" y="2469"/>
                  </a:cubicBezTo>
                  <a:lnTo>
                    <a:pt x="4562" y="1188"/>
                  </a:lnTo>
                  <a:close/>
                  <a:moveTo>
                    <a:pt x="4562" y="1188"/>
                  </a:moveTo>
                  <a:lnTo>
                    <a:pt x="4562" y="1188"/>
                  </a:lnTo>
                  <a:close/>
                </a:path>
              </a:pathLst>
            </a:custGeom>
            <a:solidFill>
              <a:schemeClr val="bg1"/>
            </a:solidFill>
            <a:ln>
              <a:noFill/>
            </a:ln>
            <a:effectLst/>
          </p:spPr>
          <p:txBody>
            <a:bodyPr wrap="none" lIns="121899" tIns="60950" rIns="121899" bIns="60950" anchor="ctr"/>
            <a:lstStyle/>
            <a:p>
              <a:pPr defTabSz="914217"/>
              <a:endParaRPr lang="en-US" dirty="0">
                <a:solidFill>
                  <a:srgbClr val="445469"/>
                </a:solidFill>
                <a:latin typeface="Lato Light"/>
              </a:endParaRPr>
            </a:p>
          </p:txBody>
        </p:sp>
        <p:grpSp>
          <p:nvGrpSpPr>
            <p:cNvPr id="17" name="Group 16">
              <a:extLst>
                <a:ext uri="{FF2B5EF4-FFF2-40B4-BE49-F238E27FC236}">
                  <a16:creationId xmlns:a16="http://schemas.microsoft.com/office/drawing/2014/main" id="{F2B47517-469C-4ECD-8B35-333077B488D7}"/>
                </a:ext>
              </a:extLst>
            </p:cNvPr>
            <p:cNvGrpSpPr/>
            <p:nvPr/>
          </p:nvGrpSpPr>
          <p:grpSpPr>
            <a:xfrm rot="21316916">
              <a:off x="8154278" y="1818111"/>
              <a:ext cx="1050947" cy="1044768"/>
              <a:chOff x="5013110" y="5059616"/>
              <a:chExt cx="3378533" cy="3379413"/>
            </a:xfrm>
          </p:grpSpPr>
          <p:sp>
            <p:nvSpPr>
              <p:cNvPr id="26" name="Oval 25">
                <a:extLst>
                  <a:ext uri="{FF2B5EF4-FFF2-40B4-BE49-F238E27FC236}">
                    <a16:creationId xmlns:a16="http://schemas.microsoft.com/office/drawing/2014/main" id="{AA5D6CEE-6E15-44D9-B6AB-331C72ABA4CA}"/>
                  </a:ext>
                </a:extLst>
              </p:cNvPr>
              <p:cNvSpPr/>
              <p:nvPr/>
            </p:nvSpPr>
            <p:spPr>
              <a:xfrm>
                <a:off x="5013110" y="5059616"/>
                <a:ext cx="3378533" cy="3379413"/>
              </a:xfrm>
              <a:prstGeom prst="ellipse">
                <a:avLst/>
              </a:prstGeom>
              <a:solidFill>
                <a:srgbClr val="00B0F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27" name="Oval 26">
                <a:extLst>
                  <a:ext uri="{FF2B5EF4-FFF2-40B4-BE49-F238E27FC236}">
                    <a16:creationId xmlns:a16="http://schemas.microsoft.com/office/drawing/2014/main" id="{C3C573DB-15A6-49C8-8211-0E4BCC25556C}"/>
                  </a:ext>
                </a:extLst>
              </p:cNvPr>
              <p:cNvSpPr/>
              <p:nvPr/>
            </p:nvSpPr>
            <p:spPr>
              <a:xfrm>
                <a:off x="5286107" y="5332685"/>
                <a:ext cx="2832537" cy="283327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grpSp>
        <p:cxnSp>
          <p:nvCxnSpPr>
            <p:cNvPr id="18" name="直接连接符 84">
              <a:extLst>
                <a:ext uri="{FF2B5EF4-FFF2-40B4-BE49-F238E27FC236}">
                  <a16:creationId xmlns:a16="http://schemas.microsoft.com/office/drawing/2014/main" id="{1DA02301-78EA-4123-92E3-BB2B45B011F4}"/>
                </a:ext>
              </a:extLst>
            </p:cNvPr>
            <p:cNvCxnSpPr>
              <a:cxnSpLocks/>
            </p:cNvCxnSpPr>
            <p:nvPr/>
          </p:nvCxnSpPr>
          <p:spPr>
            <a:xfrm>
              <a:off x="9221359" y="2339871"/>
              <a:ext cx="1430908" cy="0"/>
            </a:xfrm>
            <a:prstGeom prst="line">
              <a:avLst/>
            </a:prstGeom>
            <a:noFill/>
            <a:ln w="38100">
              <a:solidFill>
                <a:schemeClr val="tx1"/>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9" name="弧形 85">
              <a:extLst>
                <a:ext uri="{FF2B5EF4-FFF2-40B4-BE49-F238E27FC236}">
                  <a16:creationId xmlns:a16="http://schemas.microsoft.com/office/drawing/2014/main" id="{CE8809C5-80C9-4C8C-A4F2-3D7FF3DBBFAA}"/>
                </a:ext>
              </a:extLst>
            </p:cNvPr>
            <p:cNvSpPr/>
            <p:nvPr/>
          </p:nvSpPr>
          <p:spPr>
            <a:xfrm rot="16200000">
              <a:off x="8225485" y="1842787"/>
              <a:ext cx="974296" cy="980315"/>
            </a:xfrm>
            <a:prstGeom prst="arc">
              <a:avLst>
                <a:gd name="adj1" fmla="val 2657162"/>
                <a:gd name="adj2" fmla="val 8176062"/>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lt1"/>
                </a:solidFill>
              </a:endParaRPr>
            </a:p>
          </p:txBody>
        </p:sp>
        <p:grpSp>
          <p:nvGrpSpPr>
            <p:cNvPr id="20" name="Group 19">
              <a:extLst>
                <a:ext uri="{FF2B5EF4-FFF2-40B4-BE49-F238E27FC236}">
                  <a16:creationId xmlns:a16="http://schemas.microsoft.com/office/drawing/2014/main" id="{98A46C13-8F01-4458-8C75-3255435C1592}"/>
                </a:ext>
              </a:extLst>
            </p:cNvPr>
            <p:cNvGrpSpPr/>
            <p:nvPr/>
          </p:nvGrpSpPr>
          <p:grpSpPr>
            <a:xfrm rot="21316916">
              <a:off x="10708229" y="1816585"/>
              <a:ext cx="1050947" cy="1044768"/>
              <a:chOff x="5013111" y="5059615"/>
              <a:chExt cx="3378533" cy="3379412"/>
            </a:xfrm>
          </p:grpSpPr>
          <p:sp>
            <p:nvSpPr>
              <p:cNvPr id="24" name="Oval 23">
                <a:extLst>
                  <a:ext uri="{FF2B5EF4-FFF2-40B4-BE49-F238E27FC236}">
                    <a16:creationId xmlns:a16="http://schemas.microsoft.com/office/drawing/2014/main" id="{F2648B7E-0CD0-41FA-A6A9-B4A98C1820E2}"/>
                  </a:ext>
                </a:extLst>
              </p:cNvPr>
              <p:cNvSpPr/>
              <p:nvPr/>
            </p:nvSpPr>
            <p:spPr>
              <a:xfrm>
                <a:off x="5013111" y="5059615"/>
                <a:ext cx="3378533" cy="3379412"/>
              </a:xfrm>
              <a:prstGeom prst="ellipse">
                <a:avLst/>
              </a:prstGeom>
              <a:solidFill>
                <a:srgbClr val="7030A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25" name="Oval 24">
                <a:extLst>
                  <a:ext uri="{FF2B5EF4-FFF2-40B4-BE49-F238E27FC236}">
                    <a16:creationId xmlns:a16="http://schemas.microsoft.com/office/drawing/2014/main" id="{0B251CA3-E935-4738-92CA-679C5F0DB438}"/>
                  </a:ext>
                </a:extLst>
              </p:cNvPr>
              <p:cNvSpPr/>
              <p:nvPr/>
            </p:nvSpPr>
            <p:spPr>
              <a:xfrm>
                <a:off x="5286107" y="5332685"/>
                <a:ext cx="2832537" cy="283327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grpSp>
        <p:sp>
          <p:nvSpPr>
            <p:cNvPr id="21" name="Freeform 77">
              <a:extLst>
                <a:ext uri="{FF2B5EF4-FFF2-40B4-BE49-F238E27FC236}">
                  <a16:creationId xmlns:a16="http://schemas.microsoft.com/office/drawing/2014/main" id="{3B3DED68-DCAA-4CC4-8805-B24A7C5375EA}"/>
                </a:ext>
              </a:extLst>
            </p:cNvPr>
            <p:cNvSpPr>
              <a:spLocks noChangeArrowheads="1"/>
            </p:cNvSpPr>
            <p:nvPr/>
          </p:nvSpPr>
          <p:spPr bwMode="auto">
            <a:xfrm>
              <a:off x="5961170" y="2131681"/>
              <a:ext cx="274320" cy="365760"/>
            </a:xfrm>
            <a:custGeom>
              <a:avLst/>
              <a:gdLst>
                <a:gd name="T0" fmla="*/ 599 w 1193"/>
                <a:gd name="T1" fmla="*/ 0 h 1429"/>
                <a:gd name="T2" fmla="*/ 599 w 1193"/>
                <a:gd name="T3" fmla="*/ 0 h 1429"/>
                <a:gd name="T4" fmla="*/ 0 w 1193"/>
                <a:gd name="T5" fmla="*/ 592 h 1429"/>
                <a:gd name="T6" fmla="*/ 154 w 1193"/>
                <a:gd name="T7" fmla="*/ 989 h 1429"/>
                <a:gd name="T8" fmla="*/ 154 w 1193"/>
                <a:gd name="T9" fmla="*/ 989 h 1429"/>
                <a:gd name="T10" fmla="*/ 154 w 1193"/>
                <a:gd name="T11" fmla="*/ 995 h 1429"/>
                <a:gd name="T12" fmla="*/ 183 w 1193"/>
                <a:gd name="T13" fmla="*/ 1019 h 1429"/>
                <a:gd name="T14" fmla="*/ 320 w 1193"/>
                <a:gd name="T15" fmla="*/ 1191 h 1429"/>
                <a:gd name="T16" fmla="*/ 492 w 1193"/>
                <a:gd name="T17" fmla="*/ 1428 h 1429"/>
                <a:gd name="T18" fmla="*/ 581 w 1193"/>
                <a:gd name="T19" fmla="*/ 1428 h 1429"/>
                <a:gd name="T20" fmla="*/ 611 w 1193"/>
                <a:gd name="T21" fmla="*/ 1428 h 1429"/>
                <a:gd name="T22" fmla="*/ 705 w 1193"/>
                <a:gd name="T23" fmla="*/ 1428 h 1429"/>
                <a:gd name="T24" fmla="*/ 877 w 1193"/>
                <a:gd name="T25" fmla="*/ 1191 h 1429"/>
                <a:gd name="T26" fmla="*/ 1008 w 1193"/>
                <a:gd name="T27" fmla="*/ 1025 h 1429"/>
                <a:gd name="T28" fmla="*/ 1192 w 1193"/>
                <a:gd name="T29" fmla="*/ 592 h 1429"/>
                <a:gd name="T30" fmla="*/ 599 w 1193"/>
                <a:gd name="T31" fmla="*/ 0 h 1429"/>
                <a:gd name="T32" fmla="*/ 818 w 1193"/>
                <a:gd name="T33" fmla="*/ 859 h 1429"/>
                <a:gd name="T34" fmla="*/ 818 w 1193"/>
                <a:gd name="T35" fmla="*/ 859 h 1429"/>
                <a:gd name="T36" fmla="*/ 747 w 1193"/>
                <a:gd name="T37" fmla="*/ 954 h 1429"/>
                <a:gd name="T38" fmla="*/ 652 w 1193"/>
                <a:gd name="T39" fmla="*/ 1090 h 1429"/>
                <a:gd name="T40" fmla="*/ 605 w 1193"/>
                <a:gd name="T41" fmla="*/ 1090 h 1429"/>
                <a:gd name="T42" fmla="*/ 587 w 1193"/>
                <a:gd name="T43" fmla="*/ 1090 h 1429"/>
                <a:gd name="T44" fmla="*/ 539 w 1193"/>
                <a:gd name="T45" fmla="*/ 1090 h 1429"/>
                <a:gd name="T46" fmla="*/ 450 w 1193"/>
                <a:gd name="T47" fmla="*/ 954 h 1429"/>
                <a:gd name="T48" fmla="*/ 373 w 1193"/>
                <a:gd name="T49" fmla="*/ 859 h 1429"/>
                <a:gd name="T50" fmla="*/ 361 w 1193"/>
                <a:gd name="T51" fmla="*/ 841 h 1429"/>
                <a:gd name="T52" fmla="*/ 355 w 1193"/>
                <a:gd name="T53" fmla="*/ 841 h 1429"/>
                <a:gd name="T54" fmla="*/ 355 w 1193"/>
                <a:gd name="T55" fmla="*/ 841 h 1429"/>
                <a:gd name="T56" fmla="*/ 278 w 1193"/>
                <a:gd name="T57" fmla="*/ 610 h 1429"/>
                <a:gd name="T58" fmla="*/ 599 w 1193"/>
                <a:gd name="T59" fmla="*/ 266 h 1429"/>
                <a:gd name="T60" fmla="*/ 919 w 1193"/>
                <a:gd name="T61" fmla="*/ 610 h 1429"/>
                <a:gd name="T62" fmla="*/ 818 w 1193"/>
                <a:gd name="T63" fmla="*/ 859 h 1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93" h="1429">
                  <a:moveTo>
                    <a:pt x="599" y="0"/>
                  </a:moveTo>
                  <a:lnTo>
                    <a:pt x="599" y="0"/>
                  </a:lnTo>
                  <a:cubicBezTo>
                    <a:pt x="266" y="0"/>
                    <a:pt x="0" y="266"/>
                    <a:pt x="0" y="592"/>
                  </a:cubicBezTo>
                  <a:cubicBezTo>
                    <a:pt x="0" y="746"/>
                    <a:pt x="59" y="883"/>
                    <a:pt x="154" y="989"/>
                  </a:cubicBezTo>
                  <a:lnTo>
                    <a:pt x="154" y="989"/>
                  </a:lnTo>
                  <a:cubicBezTo>
                    <a:pt x="154" y="989"/>
                    <a:pt x="154" y="989"/>
                    <a:pt x="154" y="995"/>
                  </a:cubicBezTo>
                  <a:cubicBezTo>
                    <a:pt x="166" y="1001"/>
                    <a:pt x="172" y="1013"/>
                    <a:pt x="183" y="1019"/>
                  </a:cubicBezTo>
                  <a:cubicBezTo>
                    <a:pt x="219" y="1061"/>
                    <a:pt x="278" y="1126"/>
                    <a:pt x="320" y="1191"/>
                  </a:cubicBezTo>
                  <a:cubicBezTo>
                    <a:pt x="379" y="1292"/>
                    <a:pt x="350" y="1428"/>
                    <a:pt x="492" y="1428"/>
                  </a:cubicBezTo>
                  <a:cubicBezTo>
                    <a:pt x="581" y="1428"/>
                    <a:pt x="581" y="1428"/>
                    <a:pt x="581" y="1428"/>
                  </a:cubicBezTo>
                  <a:cubicBezTo>
                    <a:pt x="611" y="1428"/>
                    <a:pt x="611" y="1428"/>
                    <a:pt x="611" y="1428"/>
                  </a:cubicBezTo>
                  <a:cubicBezTo>
                    <a:pt x="705" y="1428"/>
                    <a:pt x="705" y="1428"/>
                    <a:pt x="705" y="1428"/>
                  </a:cubicBezTo>
                  <a:cubicBezTo>
                    <a:pt x="842" y="1428"/>
                    <a:pt x="812" y="1292"/>
                    <a:pt x="877" y="1191"/>
                  </a:cubicBezTo>
                  <a:cubicBezTo>
                    <a:pt x="913" y="1126"/>
                    <a:pt x="972" y="1061"/>
                    <a:pt x="1008" y="1025"/>
                  </a:cubicBezTo>
                  <a:cubicBezTo>
                    <a:pt x="1120" y="918"/>
                    <a:pt x="1192" y="764"/>
                    <a:pt x="1192" y="592"/>
                  </a:cubicBezTo>
                  <a:cubicBezTo>
                    <a:pt x="1192" y="266"/>
                    <a:pt x="925" y="0"/>
                    <a:pt x="599" y="0"/>
                  </a:cubicBezTo>
                  <a:close/>
                  <a:moveTo>
                    <a:pt x="818" y="859"/>
                  </a:moveTo>
                  <a:lnTo>
                    <a:pt x="818" y="859"/>
                  </a:lnTo>
                  <a:cubicBezTo>
                    <a:pt x="800" y="883"/>
                    <a:pt x="771" y="918"/>
                    <a:pt x="747" y="954"/>
                  </a:cubicBezTo>
                  <a:cubicBezTo>
                    <a:pt x="717" y="1013"/>
                    <a:pt x="729" y="1090"/>
                    <a:pt x="652" y="1090"/>
                  </a:cubicBezTo>
                  <a:cubicBezTo>
                    <a:pt x="605" y="1090"/>
                    <a:pt x="605" y="1090"/>
                    <a:pt x="605" y="1090"/>
                  </a:cubicBezTo>
                  <a:cubicBezTo>
                    <a:pt x="587" y="1090"/>
                    <a:pt x="587" y="1090"/>
                    <a:pt x="587" y="1090"/>
                  </a:cubicBezTo>
                  <a:cubicBezTo>
                    <a:pt x="539" y="1090"/>
                    <a:pt x="539" y="1090"/>
                    <a:pt x="539" y="1090"/>
                  </a:cubicBezTo>
                  <a:cubicBezTo>
                    <a:pt x="462" y="1090"/>
                    <a:pt x="480" y="1013"/>
                    <a:pt x="450" y="954"/>
                  </a:cubicBezTo>
                  <a:cubicBezTo>
                    <a:pt x="427" y="918"/>
                    <a:pt x="391" y="877"/>
                    <a:pt x="373" y="859"/>
                  </a:cubicBezTo>
                  <a:cubicBezTo>
                    <a:pt x="367" y="853"/>
                    <a:pt x="361" y="847"/>
                    <a:pt x="361" y="841"/>
                  </a:cubicBezTo>
                  <a:cubicBezTo>
                    <a:pt x="355" y="841"/>
                    <a:pt x="355" y="841"/>
                    <a:pt x="355" y="841"/>
                  </a:cubicBezTo>
                  <a:lnTo>
                    <a:pt x="355" y="841"/>
                  </a:lnTo>
                  <a:cubicBezTo>
                    <a:pt x="308" y="782"/>
                    <a:pt x="278" y="699"/>
                    <a:pt x="278" y="610"/>
                  </a:cubicBezTo>
                  <a:cubicBezTo>
                    <a:pt x="278" y="420"/>
                    <a:pt x="421" y="266"/>
                    <a:pt x="599" y="266"/>
                  </a:cubicBezTo>
                  <a:cubicBezTo>
                    <a:pt x="777" y="266"/>
                    <a:pt x="919" y="420"/>
                    <a:pt x="919" y="610"/>
                  </a:cubicBezTo>
                  <a:cubicBezTo>
                    <a:pt x="919" y="711"/>
                    <a:pt x="883" y="800"/>
                    <a:pt x="818" y="859"/>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 name="Shape 2787">
              <a:extLst>
                <a:ext uri="{FF2B5EF4-FFF2-40B4-BE49-F238E27FC236}">
                  <a16:creationId xmlns:a16="http://schemas.microsoft.com/office/drawing/2014/main" id="{45CF594D-A37F-43E8-A6DE-27C19A19978C}"/>
                </a:ext>
              </a:extLst>
            </p:cNvPr>
            <p:cNvSpPr/>
            <p:nvPr/>
          </p:nvSpPr>
          <p:spPr>
            <a:xfrm>
              <a:off x="10997910" y="2134829"/>
              <a:ext cx="448169" cy="361533"/>
            </a:xfrm>
            <a:custGeom>
              <a:avLst/>
              <a:gdLst/>
              <a:ahLst/>
              <a:cxnLst>
                <a:cxn ang="0">
                  <a:pos x="wd2" y="hd2"/>
                </a:cxn>
                <a:cxn ang="5400000">
                  <a:pos x="wd2" y="hd2"/>
                </a:cxn>
                <a:cxn ang="10800000">
                  <a:pos x="wd2" y="hd2"/>
                </a:cxn>
                <a:cxn ang="16200000">
                  <a:pos x="wd2" y="hd2"/>
                </a:cxn>
              </a:cxnLst>
              <a:rect l="0" t="0" r="r" b="b"/>
              <a:pathLst>
                <a:path w="21086" h="21600" extrusionOk="0">
                  <a:moveTo>
                    <a:pt x="11502" y="10309"/>
                  </a:moveTo>
                  <a:cubicBezTo>
                    <a:pt x="11767" y="10309"/>
                    <a:pt x="11981" y="10090"/>
                    <a:pt x="11981" y="9818"/>
                  </a:cubicBezTo>
                  <a:cubicBezTo>
                    <a:pt x="11981" y="9547"/>
                    <a:pt x="11767" y="9327"/>
                    <a:pt x="11502" y="9327"/>
                  </a:cubicBezTo>
                  <a:cubicBezTo>
                    <a:pt x="11237" y="9327"/>
                    <a:pt x="11022" y="9547"/>
                    <a:pt x="11022" y="9818"/>
                  </a:cubicBezTo>
                  <a:cubicBezTo>
                    <a:pt x="11022" y="10090"/>
                    <a:pt x="11237" y="10309"/>
                    <a:pt x="11502" y="10309"/>
                  </a:cubicBezTo>
                  <a:moveTo>
                    <a:pt x="15818" y="4909"/>
                  </a:moveTo>
                  <a:cubicBezTo>
                    <a:pt x="16083" y="4909"/>
                    <a:pt x="16297" y="5129"/>
                    <a:pt x="16297" y="5400"/>
                  </a:cubicBezTo>
                  <a:cubicBezTo>
                    <a:pt x="16297" y="5672"/>
                    <a:pt x="16083" y="5891"/>
                    <a:pt x="15818" y="5891"/>
                  </a:cubicBezTo>
                  <a:cubicBezTo>
                    <a:pt x="15553" y="5891"/>
                    <a:pt x="15338" y="5672"/>
                    <a:pt x="15338" y="5400"/>
                  </a:cubicBezTo>
                  <a:cubicBezTo>
                    <a:pt x="15338" y="5129"/>
                    <a:pt x="15553" y="4909"/>
                    <a:pt x="15818" y="4909"/>
                  </a:cubicBezTo>
                  <a:moveTo>
                    <a:pt x="15818" y="6873"/>
                  </a:moveTo>
                  <a:cubicBezTo>
                    <a:pt x="16612" y="6873"/>
                    <a:pt x="17256" y="6213"/>
                    <a:pt x="17256" y="5400"/>
                  </a:cubicBezTo>
                  <a:cubicBezTo>
                    <a:pt x="17256" y="4587"/>
                    <a:pt x="16612" y="3928"/>
                    <a:pt x="15818" y="3928"/>
                  </a:cubicBezTo>
                  <a:cubicBezTo>
                    <a:pt x="15023" y="3928"/>
                    <a:pt x="14379" y="4587"/>
                    <a:pt x="14379" y="5400"/>
                  </a:cubicBezTo>
                  <a:cubicBezTo>
                    <a:pt x="14379" y="6213"/>
                    <a:pt x="15023" y="6873"/>
                    <a:pt x="15818" y="6873"/>
                  </a:cubicBezTo>
                  <a:moveTo>
                    <a:pt x="12941" y="11782"/>
                  </a:moveTo>
                  <a:cubicBezTo>
                    <a:pt x="13206" y="11782"/>
                    <a:pt x="13420" y="11562"/>
                    <a:pt x="13420" y="11291"/>
                  </a:cubicBezTo>
                  <a:cubicBezTo>
                    <a:pt x="13420" y="11020"/>
                    <a:pt x="13206" y="10800"/>
                    <a:pt x="12941" y="10800"/>
                  </a:cubicBezTo>
                  <a:cubicBezTo>
                    <a:pt x="12675" y="10800"/>
                    <a:pt x="12461" y="11020"/>
                    <a:pt x="12461" y="11291"/>
                  </a:cubicBezTo>
                  <a:cubicBezTo>
                    <a:pt x="12461" y="11562"/>
                    <a:pt x="12675" y="11782"/>
                    <a:pt x="12941" y="11782"/>
                  </a:cubicBezTo>
                  <a:moveTo>
                    <a:pt x="10063" y="7855"/>
                  </a:moveTo>
                  <a:cubicBezTo>
                    <a:pt x="9798" y="7855"/>
                    <a:pt x="9584" y="8074"/>
                    <a:pt x="9584" y="8346"/>
                  </a:cubicBezTo>
                  <a:cubicBezTo>
                    <a:pt x="9584" y="8617"/>
                    <a:pt x="9798" y="8836"/>
                    <a:pt x="10063" y="8836"/>
                  </a:cubicBezTo>
                  <a:cubicBezTo>
                    <a:pt x="10328" y="8836"/>
                    <a:pt x="10543" y="8617"/>
                    <a:pt x="10543" y="8346"/>
                  </a:cubicBezTo>
                  <a:cubicBezTo>
                    <a:pt x="10543" y="8074"/>
                    <a:pt x="10328" y="7855"/>
                    <a:pt x="10063" y="7855"/>
                  </a:cubicBezTo>
                  <a:moveTo>
                    <a:pt x="1718" y="19842"/>
                  </a:moveTo>
                  <a:lnTo>
                    <a:pt x="3451" y="15392"/>
                  </a:lnTo>
                  <a:cubicBezTo>
                    <a:pt x="3684" y="15834"/>
                    <a:pt x="3973" y="16253"/>
                    <a:pt x="4312" y="16642"/>
                  </a:cubicBezTo>
                  <a:cubicBezTo>
                    <a:pt x="4824" y="17230"/>
                    <a:pt x="5418" y="17711"/>
                    <a:pt x="6061" y="18068"/>
                  </a:cubicBezTo>
                  <a:cubicBezTo>
                    <a:pt x="6061" y="18068"/>
                    <a:pt x="1718" y="19842"/>
                    <a:pt x="1718" y="19842"/>
                  </a:cubicBezTo>
                  <a:close/>
                  <a:moveTo>
                    <a:pt x="3717" y="12060"/>
                  </a:moveTo>
                  <a:lnTo>
                    <a:pt x="0" y="21600"/>
                  </a:lnTo>
                  <a:lnTo>
                    <a:pt x="9319" y="17795"/>
                  </a:lnTo>
                  <a:cubicBezTo>
                    <a:pt x="9153" y="17815"/>
                    <a:pt x="8987" y="17824"/>
                    <a:pt x="8822" y="17824"/>
                  </a:cubicBezTo>
                  <a:cubicBezTo>
                    <a:pt x="5971" y="17824"/>
                    <a:pt x="3389" y="15002"/>
                    <a:pt x="3717" y="12060"/>
                  </a:cubicBezTo>
                  <a:moveTo>
                    <a:pt x="16115" y="10657"/>
                  </a:moveTo>
                  <a:cubicBezTo>
                    <a:pt x="15925" y="10851"/>
                    <a:pt x="15627" y="11171"/>
                    <a:pt x="15280" y="11542"/>
                  </a:cubicBezTo>
                  <a:cubicBezTo>
                    <a:pt x="14662" y="12204"/>
                    <a:pt x="13712" y="13221"/>
                    <a:pt x="13147" y="13753"/>
                  </a:cubicBezTo>
                  <a:lnTo>
                    <a:pt x="7665" y="8141"/>
                  </a:lnTo>
                  <a:cubicBezTo>
                    <a:pt x="8185" y="7563"/>
                    <a:pt x="9179" y="6590"/>
                    <a:pt x="9825" y="5958"/>
                  </a:cubicBezTo>
                  <a:cubicBezTo>
                    <a:pt x="10188" y="5603"/>
                    <a:pt x="10500" y="5298"/>
                    <a:pt x="10690" y="5103"/>
                  </a:cubicBezTo>
                  <a:cubicBezTo>
                    <a:pt x="13284" y="2447"/>
                    <a:pt x="18271" y="993"/>
                    <a:pt x="20136" y="982"/>
                  </a:cubicBezTo>
                  <a:cubicBezTo>
                    <a:pt x="20132" y="2572"/>
                    <a:pt x="18824" y="7884"/>
                    <a:pt x="16115" y="10657"/>
                  </a:cubicBezTo>
                  <a:moveTo>
                    <a:pt x="12477" y="14563"/>
                  </a:moveTo>
                  <a:cubicBezTo>
                    <a:pt x="12127" y="15873"/>
                    <a:pt x="11665" y="17072"/>
                    <a:pt x="11154" y="18035"/>
                  </a:cubicBezTo>
                  <a:cubicBezTo>
                    <a:pt x="10943" y="17454"/>
                    <a:pt x="10642" y="16798"/>
                    <a:pt x="10214" y="16110"/>
                  </a:cubicBezTo>
                  <a:cubicBezTo>
                    <a:pt x="10035" y="15823"/>
                    <a:pt x="9728" y="15656"/>
                    <a:pt x="9405" y="15656"/>
                  </a:cubicBezTo>
                  <a:cubicBezTo>
                    <a:pt x="9329" y="15656"/>
                    <a:pt x="9252" y="15665"/>
                    <a:pt x="9176" y="15684"/>
                  </a:cubicBezTo>
                  <a:cubicBezTo>
                    <a:pt x="8990" y="15731"/>
                    <a:pt x="8799" y="15755"/>
                    <a:pt x="8610" y="15755"/>
                  </a:cubicBezTo>
                  <a:cubicBezTo>
                    <a:pt x="7905" y="15755"/>
                    <a:pt x="7217" y="15432"/>
                    <a:pt x="6621" y="14822"/>
                  </a:cubicBezTo>
                  <a:cubicBezTo>
                    <a:pt x="5861" y="14044"/>
                    <a:pt x="5561" y="13114"/>
                    <a:pt x="5779" y="12206"/>
                  </a:cubicBezTo>
                  <a:cubicBezTo>
                    <a:pt x="5877" y="11797"/>
                    <a:pt x="5709" y="11370"/>
                    <a:pt x="5363" y="11144"/>
                  </a:cubicBezTo>
                  <a:cubicBezTo>
                    <a:pt x="4690" y="10706"/>
                    <a:pt x="4050" y="10398"/>
                    <a:pt x="3482" y="10183"/>
                  </a:cubicBezTo>
                  <a:cubicBezTo>
                    <a:pt x="4423" y="9658"/>
                    <a:pt x="5594" y="9186"/>
                    <a:pt x="6874" y="8827"/>
                  </a:cubicBezTo>
                  <a:cubicBezTo>
                    <a:pt x="6900" y="8820"/>
                    <a:pt x="6921" y="8803"/>
                    <a:pt x="6946" y="8793"/>
                  </a:cubicBezTo>
                  <a:lnTo>
                    <a:pt x="12510" y="14490"/>
                  </a:lnTo>
                  <a:cubicBezTo>
                    <a:pt x="12501" y="14515"/>
                    <a:pt x="12484" y="14536"/>
                    <a:pt x="12477" y="14563"/>
                  </a:cubicBezTo>
                  <a:moveTo>
                    <a:pt x="20922" y="167"/>
                  </a:moveTo>
                  <a:cubicBezTo>
                    <a:pt x="20813" y="55"/>
                    <a:pt x="20545" y="0"/>
                    <a:pt x="20157" y="0"/>
                  </a:cubicBezTo>
                  <a:cubicBezTo>
                    <a:pt x="18131" y="0"/>
                    <a:pt x="12842" y="1511"/>
                    <a:pt x="10012" y="4409"/>
                  </a:cubicBezTo>
                  <a:cubicBezTo>
                    <a:pt x="9345" y="5092"/>
                    <a:pt x="7134" y="7175"/>
                    <a:pt x="6621" y="7880"/>
                  </a:cubicBezTo>
                  <a:cubicBezTo>
                    <a:pt x="4961" y="8346"/>
                    <a:pt x="2544" y="9277"/>
                    <a:pt x="1196" y="10657"/>
                  </a:cubicBezTo>
                  <a:cubicBezTo>
                    <a:pt x="1196" y="10657"/>
                    <a:pt x="2841" y="10663"/>
                    <a:pt x="4848" y="11972"/>
                  </a:cubicBezTo>
                  <a:cubicBezTo>
                    <a:pt x="4556" y="13190"/>
                    <a:pt x="4926" y="14475"/>
                    <a:pt x="5943" y="15516"/>
                  </a:cubicBezTo>
                  <a:cubicBezTo>
                    <a:pt x="6735" y="16327"/>
                    <a:pt x="7672" y="16737"/>
                    <a:pt x="8610" y="16737"/>
                  </a:cubicBezTo>
                  <a:cubicBezTo>
                    <a:pt x="8876" y="16737"/>
                    <a:pt x="9142" y="16704"/>
                    <a:pt x="9405" y="16637"/>
                  </a:cubicBezTo>
                  <a:cubicBezTo>
                    <a:pt x="10683" y="18692"/>
                    <a:pt x="10690" y="20376"/>
                    <a:pt x="10690" y="20376"/>
                  </a:cubicBezTo>
                  <a:cubicBezTo>
                    <a:pt x="12038" y="18996"/>
                    <a:pt x="12948" y="16521"/>
                    <a:pt x="13402" y="14822"/>
                  </a:cubicBezTo>
                  <a:cubicBezTo>
                    <a:pt x="14091" y="14297"/>
                    <a:pt x="16126" y="12034"/>
                    <a:pt x="16793" y="11351"/>
                  </a:cubicBezTo>
                  <a:cubicBezTo>
                    <a:pt x="20164" y="7900"/>
                    <a:pt x="21600" y="861"/>
                    <a:pt x="20922" y="167"/>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Lato Light" charset="0"/>
                <a:ea typeface="Lato Light" charset="0"/>
                <a:cs typeface="Lato Light" charset="0"/>
              </a:endParaRPr>
            </a:p>
          </p:txBody>
        </p:sp>
        <p:sp>
          <p:nvSpPr>
            <p:cNvPr id="23" name="Freeform 32">
              <a:extLst>
                <a:ext uri="{FF2B5EF4-FFF2-40B4-BE49-F238E27FC236}">
                  <a16:creationId xmlns:a16="http://schemas.microsoft.com/office/drawing/2014/main" id="{F250C11B-A6B7-48AC-B881-803639682147}"/>
                </a:ext>
              </a:extLst>
            </p:cNvPr>
            <p:cNvSpPr>
              <a:spLocks noChangeArrowheads="1"/>
            </p:cNvSpPr>
            <p:nvPr/>
          </p:nvSpPr>
          <p:spPr bwMode="auto">
            <a:xfrm>
              <a:off x="8497803" y="2120108"/>
              <a:ext cx="365760" cy="365760"/>
            </a:xfrm>
            <a:custGeom>
              <a:avLst/>
              <a:gdLst>
                <a:gd name="T0" fmla="*/ 425 w 462"/>
                <a:gd name="T1" fmla="*/ 354 h 470"/>
                <a:gd name="T2" fmla="*/ 425 w 462"/>
                <a:gd name="T3" fmla="*/ 354 h 470"/>
                <a:gd name="T4" fmla="*/ 425 w 462"/>
                <a:gd name="T5" fmla="*/ 292 h 470"/>
                <a:gd name="T6" fmla="*/ 346 w 462"/>
                <a:gd name="T7" fmla="*/ 212 h 470"/>
                <a:gd name="T8" fmla="*/ 293 w 462"/>
                <a:gd name="T9" fmla="*/ 212 h 470"/>
                <a:gd name="T10" fmla="*/ 257 w 462"/>
                <a:gd name="T11" fmla="*/ 185 h 470"/>
                <a:gd name="T12" fmla="*/ 257 w 462"/>
                <a:gd name="T13" fmla="*/ 114 h 470"/>
                <a:gd name="T14" fmla="*/ 293 w 462"/>
                <a:gd name="T15" fmla="*/ 61 h 470"/>
                <a:gd name="T16" fmla="*/ 231 w 462"/>
                <a:gd name="T17" fmla="*/ 0 h 470"/>
                <a:gd name="T18" fmla="*/ 169 w 462"/>
                <a:gd name="T19" fmla="*/ 61 h 470"/>
                <a:gd name="T20" fmla="*/ 204 w 462"/>
                <a:gd name="T21" fmla="*/ 114 h 470"/>
                <a:gd name="T22" fmla="*/ 204 w 462"/>
                <a:gd name="T23" fmla="*/ 185 h 470"/>
                <a:gd name="T24" fmla="*/ 169 w 462"/>
                <a:gd name="T25" fmla="*/ 212 h 470"/>
                <a:gd name="T26" fmla="*/ 115 w 462"/>
                <a:gd name="T27" fmla="*/ 212 h 470"/>
                <a:gd name="T28" fmla="*/ 36 w 462"/>
                <a:gd name="T29" fmla="*/ 292 h 470"/>
                <a:gd name="T30" fmla="*/ 36 w 462"/>
                <a:gd name="T31" fmla="*/ 354 h 470"/>
                <a:gd name="T32" fmla="*/ 0 w 462"/>
                <a:gd name="T33" fmla="*/ 407 h 470"/>
                <a:gd name="T34" fmla="*/ 53 w 462"/>
                <a:gd name="T35" fmla="*/ 469 h 470"/>
                <a:gd name="T36" fmla="*/ 115 w 462"/>
                <a:gd name="T37" fmla="*/ 407 h 470"/>
                <a:gd name="T38" fmla="*/ 80 w 462"/>
                <a:gd name="T39" fmla="*/ 354 h 470"/>
                <a:gd name="T40" fmla="*/ 80 w 462"/>
                <a:gd name="T41" fmla="*/ 292 h 470"/>
                <a:gd name="T42" fmla="*/ 115 w 462"/>
                <a:gd name="T43" fmla="*/ 257 h 470"/>
                <a:gd name="T44" fmla="*/ 169 w 462"/>
                <a:gd name="T45" fmla="*/ 257 h 470"/>
                <a:gd name="T46" fmla="*/ 204 w 462"/>
                <a:gd name="T47" fmla="*/ 248 h 470"/>
                <a:gd name="T48" fmla="*/ 204 w 462"/>
                <a:gd name="T49" fmla="*/ 354 h 470"/>
                <a:gd name="T50" fmla="*/ 169 w 462"/>
                <a:gd name="T51" fmla="*/ 407 h 470"/>
                <a:gd name="T52" fmla="*/ 231 w 462"/>
                <a:gd name="T53" fmla="*/ 469 h 470"/>
                <a:gd name="T54" fmla="*/ 293 w 462"/>
                <a:gd name="T55" fmla="*/ 407 h 470"/>
                <a:gd name="T56" fmla="*/ 257 w 462"/>
                <a:gd name="T57" fmla="*/ 354 h 470"/>
                <a:gd name="T58" fmla="*/ 257 w 462"/>
                <a:gd name="T59" fmla="*/ 248 h 470"/>
                <a:gd name="T60" fmla="*/ 293 w 462"/>
                <a:gd name="T61" fmla="*/ 257 h 470"/>
                <a:gd name="T62" fmla="*/ 346 w 462"/>
                <a:gd name="T63" fmla="*/ 257 h 470"/>
                <a:gd name="T64" fmla="*/ 381 w 462"/>
                <a:gd name="T65" fmla="*/ 292 h 470"/>
                <a:gd name="T66" fmla="*/ 381 w 462"/>
                <a:gd name="T67" fmla="*/ 354 h 470"/>
                <a:gd name="T68" fmla="*/ 346 w 462"/>
                <a:gd name="T69" fmla="*/ 407 h 470"/>
                <a:gd name="T70" fmla="*/ 408 w 462"/>
                <a:gd name="T71" fmla="*/ 469 h 470"/>
                <a:gd name="T72" fmla="*/ 461 w 462"/>
                <a:gd name="T73" fmla="*/ 407 h 470"/>
                <a:gd name="T74" fmla="*/ 425 w 462"/>
                <a:gd name="T75" fmla="*/ 354 h 470"/>
                <a:gd name="T76" fmla="*/ 89 w 462"/>
                <a:gd name="T77" fmla="*/ 407 h 470"/>
                <a:gd name="T78" fmla="*/ 89 w 462"/>
                <a:gd name="T79" fmla="*/ 407 h 470"/>
                <a:gd name="T80" fmla="*/ 53 w 462"/>
                <a:gd name="T81" fmla="*/ 442 h 470"/>
                <a:gd name="T82" fmla="*/ 18 w 462"/>
                <a:gd name="T83" fmla="*/ 407 h 470"/>
                <a:gd name="T84" fmla="*/ 53 w 462"/>
                <a:gd name="T85" fmla="*/ 372 h 470"/>
                <a:gd name="T86" fmla="*/ 89 w 462"/>
                <a:gd name="T87" fmla="*/ 407 h 470"/>
                <a:gd name="T88" fmla="*/ 196 w 462"/>
                <a:gd name="T89" fmla="*/ 61 h 470"/>
                <a:gd name="T90" fmla="*/ 196 w 462"/>
                <a:gd name="T91" fmla="*/ 61 h 470"/>
                <a:gd name="T92" fmla="*/ 231 w 462"/>
                <a:gd name="T93" fmla="*/ 26 h 470"/>
                <a:gd name="T94" fmla="*/ 266 w 462"/>
                <a:gd name="T95" fmla="*/ 61 h 470"/>
                <a:gd name="T96" fmla="*/ 231 w 462"/>
                <a:gd name="T97" fmla="*/ 97 h 470"/>
                <a:gd name="T98" fmla="*/ 196 w 462"/>
                <a:gd name="T99" fmla="*/ 61 h 470"/>
                <a:gd name="T100" fmla="*/ 266 w 462"/>
                <a:gd name="T101" fmla="*/ 407 h 470"/>
                <a:gd name="T102" fmla="*/ 266 w 462"/>
                <a:gd name="T103" fmla="*/ 407 h 470"/>
                <a:gd name="T104" fmla="*/ 231 w 462"/>
                <a:gd name="T105" fmla="*/ 442 h 470"/>
                <a:gd name="T106" fmla="*/ 196 w 462"/>
                <a:gd name="T107" fmla="*/ 407 h 470"/>
                <a:gd name="T108" fmla="*/ 231 w 462"/>
                <a:gd name="T109" fmla="*/ 372 h 470"/>
                <a:gd name="T110" fmla="*/ 266 w 462"/>
                <a:gd name="T111" fmla="*/ 407 h 470"/>
                <a:gd name="T112" fmla="*/ 408 w 462"/>
                <a:gd name="T113" fmla="*/ 442 h 470"/>
                <a:gd name="T114" fmla="*/ 408 w 462"/>
                <a:gd name="T115" fmla="*/ 442 h 470"/>
                <a:gd name="T116" fmla="*/ 372 w 462"/>
                <a:gd name="T117" fmla="*/ 407 h 470"/>
                <a:gd name="T118" fmla="*/ 408 w 462"/>
                <a:gd name="T119" fmla="*/ 372 h 470"/>
                <a:gd name="T120" fmla="*/ 434 w 462"/>
                <a:gd name="T121" fmla="*/ 407 h 470"/>
                <a:gd name="T122" fmla="*/ 408 w 462"/>
                <a:gd name="T123" fmla="*/ 442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2" h="470">
                  <a:moveTo>
                    <a:pt x="425" y="354"/>
                  </a:moveTo>
                  <a:lnTo>
                    <a:pt x="425" y="354"/>
                  </a:lnTo>
                  <a:cubicBezTo>
                    <a:pt x="425" y="292"/>
                    <a:pt x="425" y="292"/>
                    <a:pt x="425" y="292"/>
                  </a:cubicBezTo>
                  <a:cubicBezTo>
                    <a:pt x="425" y="257"/>
                    <a:pt x="408" y="212"/>
                    <a:pt x="346" y="212"/>
                  </a:cubicBezTo>
                  <a:cubicBezTo>
                    <a:pt x="293" y="212"/>
                    <a:pt x="293" y="212"/>
                    <a:pt x="293" y="212"/>
                  </a:cubicBezTo>
                  <a:cubicBezTo>
                    <a:pt x="257" y="212"/>
                    <a:pt x="257" y="195"/>
                    <a:pt x="257" y="185"/>
                  </a:cubicBezTo>
                  <a:cubicBezTo>
                    <a:pt x="257" y="114"/>
                    <a:pt x="257" y="114"/>
                    <a:pt x="257" y="114"/>
                  </a:cubicBezTo>
                  <a:cubicBezTo>
                    <a:pt x="275" y="106"/>
                    <a:pt x="293" y="88"/>
                    <a:pt x="293" y="61"/>
                  </a:cubicBezTo>
                  <a:cubicBezTo>
                    <a:pt x="293" y="26"/>
                    <a:pt x="266" y="0"/>
                    <a:pt x="231" y="0"/>
                  </a:cubicBezTo>
                  <a:cubicBezTo>
                    <a:pt x="196" y="0"/>
                    <a:pt x="169" y="26"/>
                    <a:pt x="169" y="61"/>
                  </a:cubicBezTo>
                  <a:cubicBezTo>
                    <a:pt x="169" y="88"/>
                    <a:pt x="186" y="106"/>
                    <a:pt x="204" y="114"/>
                  </a:cubicBezTo>
                  <a:cubicBezTo>
                    <a:pt x="204" y="185"/>
                    <a:pt x="204" y="185"/>
                    <a:pt x="204" y="185"/>
                  </a:cubicBezTo>
                  <a:cubicBezTo>
                    <a:pt x="204" y="185"/>
                    <a:pt x="204" y="212"/>
                    <a:pt x="169" y="212"/>
                  </a:cubicBezTo>
                  <a:cubicBezTo>
                    <a:pt x="115" y="212"/>
                    <a:pt x="115" y="212"/>
                    <a:pt x="115" y="212"/>
                  </a:cubicBezTo>
                  <a:cubicBezTo>
                    <a:pt x="53" y="212"/>
                    <a:pt x="36" y="257"/>
                    <a:pt x="36" y="292"/>
                  </a:cubicBezTo>
                  <a:cubicBezTo>
                    <a:pt x="36" y="354"/>
                    <a:pt x="36" y="354"/>
                    <a:pt x="36" y="354"/>
                  </a:cubicBezTo>
                  <a:cubicBezTo>
                    <a:pt x="9" y="363"/>
                    <a:pt x="0" y="380"/>
                    <a:pt x="0" y="407"/>
                  </a:cubicBezTo>
                  <a:cubicBezTo>
                    <a:pt x="0" y="442"/>
                    <a:pt x="27" y="469"/>
                    <a:pt x="53" y="469"/>
                  </a:cubicBezTo>
                  <a:cubicBezTo>
                    <a:pt x="89" y="469"/>
                    <a:pt x="115" y="442"/>
                    <a:pt x="115" y="407"/>
                  </a:cubicBezTo>
                  <a:cubicBezTo>
                    <a:pt x="115" y="380"/>
                    <a:pt x="98" y="363"/>
                    <a:pt x="80" y="354"/>
                  </a:cubicBezTo>
                  <a:cubicBezTo>
                    <a:pt x="80" y="292"/>
                    <a:pt x="80" y="292"/>
                    <a:pt x="80" y="292"/>
                  </a:cubicBezTo>
                  <a:cubicBezTo>
                    <a:pt x="80" y="292"/>
                    <a:pt x="80" y="257"/>
                    <a:pt x="115" y="257"/>
                  </a:cubicBezTo>
                  <a:cubicBezTo>
                    <a:pt x="169" y="257"/>
                    <a:pt x="169" y="257"/>
                    <a:pt x="169" y="257"/>
                  </a:cubicBezTo>
                  <a:cubicBezTo>
                    <a:pt x="186" y="257"/>
                    <a:pt x="196" y="257"/>
                    <a:pt x="204" y="248"/>
                  </a:cubicBezTo>
                  <a:cubicBezTo>
                    <a:pt x="204" y="354"/>
                    <a:pt x="204" y="354"/>
                    <a:pt x="204" y="354"/>
                  </a:cubicBezTo>
                  <a:cubicBezTo>
                    <a:pt x="186" y="363"/>
                    <a:pt x="169" y="380"/>
                    <a:pt x="169" y="407"/>
                  </a:cubicBezTo>
                  <a:cubicBezTo>
                    <a:pt x="169" y="442"/>
                    <a:pt x="196" y="469"/>
                    <a:pt x="231" y="469"/>
                  </a:cubicBezTo>
                  <a:cubicBezTo>
                    <a:pt x="266" y="469"/>
                    <a:pt x="293" y="442"/>
                    <a:pt x="293" y="407"/>
                  </a:cubicBezTo>
                  <a:cubicBezTo>
                    <a:pt x="293" y="380"/>
                    <a:pt x="275" y="363"/>
                    <a:pt x="257" y="354"/>
                  </a:cubicBezTo>
                  <a:cubicBezTo>
                    <a:pt x="257" y="248"/>
                    <a:pt x="257" y="248"/>
                    <a:pt x="257" y="248"/>
                  </a:cubicBezTo>
                  <a:cubicBezTo>
                    <a:pt x="266" y="257"/>
                    <a:pt x="275" y="257"/>
                    <a:pt x="293" y="257"/>
                  </a:cubicBezTo>
                  <a:cubicBezTo>
                    <a:pt x="346" y="257"/>
                    <a:pt x="346" y="257"/>
                    <a:pt x="346" y="257"/>
                  </a:cubicBezTo>
                  <a:cubicBezTo>
                    <a:pt x="381" y="257"/>
                    <a:pt x="381" y="283"/>
                    <a:pt x="381" y="292"/>
                  </a:cubicBezTo>
                  <a:cubicBezTo>
                    <a:pt x="381" y="354"/>
                    <a:pt x="381" y="354"/>
                    <a:pt x="381" y="354"/>
                  </a:cubicBezTo>
                  <a:cubicBezTo>
                    <a:pt x="363" y="363"/>
                    <a:pt x="346" y="380"/>
                    <a:pt x="346" y="407"/>
                  </a:cubicBezTo>
                  <a:cubicBezTo>
                    <a:pt x="346" y="442"/>
                    <a:pt x="372" y="469"/>
                    <a:pt x="408" y="469"/>
                  </a:cubicBezTo>
                  <a:cubicBezTo>
                    <a:pt x="434" y="469"/>
                    <a:pt x="461" y="442"/>
                    <a:pt x="461" y="407"/>
                  </a:cubicBezTo>
                  <a:cubicBezTo>
                    <a:pt x="461" y="380"/>
                    <a:pt x="453" y="363"/>
                    <a:pt x="425" y="354"/>
                  </a:cubicBezTo>
                  <a:close/>
                  <a:moveTo>
                    <a:pt x="89" y="407"/>
                  </a:moveTo>
                  <a:lnTo>
                    <a:pt x="89" y="407"/>
                  </a:lnTo>
                  <a:cubicBezTo>
                    <a:pt x="89" y="425"/>
                    <a:pt x="71" y="442"/>
                    <a:pt x="53" y="442"/>
                  </a:cubicBezTo>
                  <a:cubicBezTo>
                    <a:pt x="36" y="442"/>
                    <a:pt x="18" y="425"/>
                    <a:pt x="18" y="407"/>
                  </a:cubicBezTo>
                  <a:cubicBezTo>
                    <a:pt x="18" y="389"/>
                    <a:pt x="36" y="372"/>
                    <a:pt x="53" y="372"/>
                  </a:cubicBezTo>
                  <a:cubicBezTo>
                    <a:pt x="71" y="372"/>
                    <a:pt x="89" y="389"/>
                    <a:pt x="89" y="407"/>
                  </a:cubicBezTo>
                  <a:close/>
                  <a:moveTo>
                    <a:pt x="196" y="61"/>
                  </a:moveTo>
                  <a:lnTo>
                    <a:pt x="196" y="61"/>
                  </a:lnTo>
                  <a:cubicBezTo>
                    <a:pt x="196" y="44"/>
                    <a:pt x="213" y="26"/>
                    <a:pt x="231" y="26"/>
                  </a:cubicBezTo>
                  <a:cubicBezTo>
                    <a:pt x="249" y="26"/>
                    <a:pt x="266" y="44"/>
                    <a:pt x="266" y="61"/>
                  </a:cubicBezTo>
                  <a:cubicBezTo>
                    <a:pt x="266" y="79"/>
                    <a:pt x="249" y="97"/>
                    <a:pt x="231" y="97"/>
                  </a:cubicBezTo>
                  <a:cubicBezTo>
                    <a:pt x="213" y="97"/>
                    <a:pt x="196" y="79"/>
                    <a:pt x="196" y="61"/>
                  </a:cubicBezTo>
                  <a:close/>
                  <a:moveTo>
                    <a:pt x="266" y="407"/>
                  </a:moveTo>
                  <a:lnTo>
                    <a:pt x="266" y="407"/>
                  </a:lnTo>
                  <a:cubicBezTo>
                    <a:pt x="266" y="425"/>
                    <a:pt x="249" y="442"/>
                    <a:pt x="231" y="442"/>
                  </a:cubicBezTo>
                  <a:cubicBezTo>
                    <a:pt x="213" y="442"/>
                    <a:pt x="196" y="425"/>
                    <a:pt x="196" y="407"/>
                  </a:cubicBezTo>
                  <a:cubicBezTo>
                    <a:pt x="196" y="389"/>
                    <a:pt x="213" y="372"/>
                    <a:pt x="231" y="372"/>
                  </a:cubicBezTo>
                  <a:cubicBezTo>
                    <a:pt x="249" y="372"/>
                    <a:pt x="266" y="389"/>
                    <a:pt x="266" y="407"/>
                  </a:cubicBezTo>
                  <a:close/>
                  <a:moveTo>
                    <a:pt x="408" y="442"/>
                  </a:moveTo>
                  <a:lnTo>
                    <a:pt x="408" y="442"/>
                  </a:lnTo>
                  <a:cubicBezTo>
                    <a:pt x="381" y="442"/>
                    <a:pt x="372" y="425"/>
                    <a:pt x="372" y="407"/>
                  </a:cubicBezTo>
                  <a:cubicBezTo>
                    <a:pt x="372" y="389"/>
                    <a:pt x="381" y="372"/>
                    <a:pt x="408" y="372"/>
                  </a:cubicBezTo>
                  <a:cubicBezTo>
                    <a:pt x="425" y="372"/>
                    <a:pt x="434" y="389"/>
                    <a:pt x="434" y="407"/>
                  </a:cubicBezTo>
                  <a:cubicBezTo>
                    <a:pt x="434" y="425"/>
                    <a:pt x="425" y="442"/>
                    <a:pt x="408" y="442"/>
                  </a:cubicBezTo>
                  <a:close/>
                </a:path>
              </a:pathLst>
            </a:custGeom>
            <a:solidFill>
              <a:schemeClr val="bg1"/>
            </a:solidFill>
            <a:ln>
              <a:noFill/>
            </a:ln>
            <a:effectLst/>
            <a:extLst/>
          </p:spPr>
          <p:txBody>
            <a:bodyPr wrap="none" lIns="91424" tIns="45712" rIns="91424" bIns="45712" anchor="ctr"/>
            <a:lstStyle/>
            <a:p>
              <a:pPr>
                <a:defRPr/>
              </a:pPr>
              <a:endParaRPr lang="en-US" dirty="0">
                <a:latin typeface="+mn-lt"/>
                <a:ea typeface="+mn-ea"/>
                <a:cs typeface="+mn-cs"/>
              </a:endParaRPr>
            </a:p>
          </p:txBody>
        </p:sp>
      </p:grpSp>
      <p:sp>
        <p:nvSpPr>
          <p:cNvPr id="34" name="TextBox 33">
            <a:extLst>
              <a:ext uri="{FF2B5EF4-FFF2-40B4-BE49-F238E27FC236}">
                <a16:creationId xmlns:a16="http://schemas.microsoft.com/office/drawing/2014/main" id="{1C8F3D43-F7BF-4070-86CB-2827BFDE3A86}"/>
              </a:ext>
            </a:extLst>
          </p:cNvPr>
          <p:cNvSpPr txBox="1"/>
          <p:nvPr/>
        </p:nvSpPr>
        <p:spPr>
          <a:xfrm>
            <a:off x="201247" y="3048606"/>
            <a:ext cx="2335103" cy="1323439"/>
          </a:xfrm>
          <a:prstGeom prst="rect">
            <a:avLst/>
          </a:prstGeom>
          <a:noFill/>
        </p:spPr>
        <p:txBody>
          <a:bodyPr wrap="square" rtlCol="0">
            <a:spAutoFit/>
          </a:bodyPr>
          <a:lstStyle/>
          <a:p>
            <a:pPr marL="115888" indent="-115888">
              <a:buFont typeface="Arial" panose="020B0604020202020204" pitchFamily="34" charset="0"/>
              <a:buChar char="•"/>
            </a:pPr>
            <a:r>
              <a:rPr lang="en-US" sz="2000" dirty="0">
                <a:solidFill>
                  <a:schemeClr val="bg1">
                    <a:lumMod val="50000"/>
                  </a:schemeClr>
                </a:solidFill>
                <a:latin typeface="Segoe UI" panose="020B0502040204020203" pitchFamily="34" charset="0"/>
                <a:cs typeface="Segoe UI" panose="020B0502040204020203" pitchFamily="34" charset="0"/>
              </a:rPr>
              <a:t>Data Discovery and initial analysis</a:t>
            </a:r>
          </a:p>
          <a:p>
            <a:pPr marL="115888" indent="-115888">
              <a:buFont typeface="Arial" panose="020B0604020202020204" pitchFamily="34" charset="0"/>
              <a:buChar char="•"/>
            </a:pPr>
            <a:r>
              <a:rPr lang="en-US" sz="2000" dirty="0">
                <a:solidFill>
                  <a:schemeClr val="bg1">
                    <a:lumMod val="50000"/>
                  </a:schemeClr>
                </a:solidFill>
                <a:latin typeface="Segoe UI" panose="020B0502040204020203" pitchFamily="34" charset="0"/>
                <a:cs typeface="Segoe UI" panose="020B0502040204020203" pitchFamily="34" charset="0"/>
              </a:rPr>
              <a:t>Data Visualization and understanding</a:t>
            </a:r>
          </a:p>
        </p:txBody>
      </p:sp>
      <p:sp>
        <p:nvSpPr>
          <p:cNvPr id="35" name="TextBox 34">
            <a:extLst>
              <a:ext uri="{FF2B5EF4-FFF2-40B4-BE49-F238E27FC236}">
                <a16:creationId xmlns:a16="http://schemas.microsoft.com/office/drawing/2014/main" id="{752DAA39-5BB5-4D52-997F-15C47B612179}"/>
              </a:ext>
            </a:extLst>
          </p:cNvPr>
          <p:cNvSpPr txBox="1"/>
          <p:nvPr/>
        </p:nvSpPr>
        <p:spPr>
          <a:xfrm>
            <a:off x="2639587" y="3071748"/>
            <a:ext cx="2367023" cy="1323439"/>
          </a:xfrm>
          <a:prstGeom prst="rect">
            <a:avLst/>
          </a:prstGeom>
          <a:noFill/>
        </p:spPr>
        <p:txBody>
          <a:bodyPr wrap="square" rtlCol="0">
            <a:spAutoFit/>
          </a:bodyPr>
          <a:lstStyle/>
          <a:p>
            <a:pPr marL="115888" indent="-115888">
              <a:buFont typeface="Arial" panose="020B0604020202020204" pitchFamily="34" charset="0"/>
              <a:buChar char="•"/>
            </a:pPr>
            <a:r>
              <a:rPr lang="en-US" sz="2000" dirty="0">
                <a:solidFill>
                  <a:schemeClr val="bg1">
                    <a:lumMod val="50000"/>
                  </a:schemeClr>
                </a:solidFill>
                <a:latin typeface="Segoe UI" panose="020B0502040204020203" pitchFamily="34" charset="0"/>
                <a:cs typeface="Segoe UI" panose="020B0502040204020203" pitchFamily="34" charset="0"/>
              </a:rPr>
              <a:t>Expert variable creation</a:t>
            </a:r>
          </a:p>
          <a:p>
            <a:pPr marL="115888" indent="-115888">
              <a:buFont typeface="Arial" panose="020B0604020202020204" pitchFamily="34" charset="0"/>
              <a:buChar char="•"/>
            </a:pPr>
            <a:r>
              <a:rPr lang="en-US" sz="2000" dirty="0">
                <a:solidFill>
                  <a:schemeClr val="bg1">
                    <a:lumMod val="50000"/>
                  </a:schemeClr>
                </a:solidFill>
                <a:latin typeface="Segoe UI" panose="020B0502040204020203" pitchFamily="34" charset="0"/>
                <a:cs typeface="Segoe UI" panose="020B0502040204020203" pitchFamily="34" charset="0"/>
              </a:rPr>
              <a:t>Data imputation</a:t>
            </a:r>
          </a:p>
          <a:p>
            <a:endParaRPr lang="en-US" sz="2000" dirty="0">
              <a:solidFill>
                <a:schemeClr val="bg1">
                  <a:lumMod val="50000"/>
                </a:schemeClr>
              </a:solidFill>
              <a:latin typeface="Segoe UI" panose="020B0502040204020203" pitchFamily="34" charset="0"/>
              <a:cs typeface="Segoe UI" panose="020B0502040204020203" pitchFamily="34" charset="0"/>
            </a:endParaRPr>
          </a:p>
        </p:txBody>
      </p:sp>
      <p:sp>
        <p:nvSpPr>
          <p:cNvPr id="36" name="TextBox 35">
            <a:extLst>
              <a:ext uri="{FF2B5EF4-FFF2-40B4-BE49-F238E27FC236}">
                <a16:creationId xmlns:a16="http://schemas.microsoft.com/office/drawing/2014/main" id="{F719E64A-CBF5-4E90-AA35-77E64F7F83ED}"/>
              </a:ext>
            </a:extLst>
          </p:cNvPr>
          <p:cNvSpPr txBox="1"/>
          <p:nvPr/>
        </p:nvSpPr>
        <p:spPr>
          <a:xfrm>
            <a:off x="5065602" y="3077113"/>
            <a:ext cx="2309971" cy="1015663"/>
          </a:xfrm>
          <a:prstGeom prst="rect">
            <a:avLst/>
          </a:prstGeom>
          <a:noFill/>
        </p:spPr>
        <p:txBody>
          <a:bodyPr wrap="square" rtlCol="0">
            <a:spAutoFit/>
          </a:bodyPr>
          <a:lstStyle/>
          <a:p>
            <a:pPr marL="115888" indent="-115888">
              <a:buFont typeface="Arial" panose="020B0604020202020204" pitchFamily="34" charset="0"/>
              <a:buChar char="•"/>
            </a:pPr>
            <a:r>
              <a:rPr lang="en-US" sz="2000" dirty="0">
                <a:solidFill>
                  <a:schemeClr val="bg1">
                    <a:lumMod val="50000"/>
                  </a:schemeClr>
                </a:solidFill>
                <a:latin typeface="Segoe UI" panose="020B0502040204020203" pitchFamily="34" charset="0"/>
                <a:cs typeface="Segoe UI" panose="020B0502040204020203" pitchFamily="34" charset="0"/>
              </a:rPr>
              <a:t>Feature Selection (KS + Forward selection)</a:t>
            </a:r>
          </a:p>
        </p:txBody>
      </p:sp>
      <p:sp>
        <p:nvSpPr>
          <p:cNvPr id="37" name="TextBox 36">
            <a:extLst>
              <a:ext uri="{FF2B5EF4-FFF2-40B4-BE49-F238E27FC236}">
                <a16:creationId xmlns:a16="http://schemas.microsoft.com/office/drawing/2014/main" id="{7A63EE30-A716-4921-A0AD-A013F414107E}"/>
              </a:ext>
            </a:extLst>
          </p:cNvPr>
          <p:cNvSpPr txBox="1"/>
          <p:nvPr/>
        </p:nvSpPr>
        <p:spPr>
          <a:xfrm>
            <a:off x="7801779" y="3083084"/>
            <a:ext cx="2071312" cy="1015663"/>
          </a:xfrm>
          <a:prstGeom prst="rect">
            <a:avLst/>
          </a:prstGeom>
          <a:noFill/>
        </p:spPr>
        <p:txBody>
          <a:bodyPr wrap="square" rtlCol="0">
            <a:spAutoFit/>
          </a:bodyPr>
          <a:lstStyle/>
          <a:p>
            <a:pPr marL="115888" indent="-115888">
              <a:buFont typeface="Arial" panose="020B0604020202020204" pitchFamily="34" charset="0"/>
              <a:buChar char="•"/>
            </a:pPr>
            <a:r>
              <a:rPr lang="en-US" sz="2000" dirty="0">
                <a:solidFill>
                  <a:schemeClr val="bg1">
                    <a:lumMod val="50000"/>
                  </a:schemeClr>
                </a:solidFill>
                <a:latin typeface="Segoe UI" panose="020B0502040204020203" pitchFamily="34" charset="0"/>
                <a:cs typeface="Segoe UI" panose="020B0502040204020203" pitchFamily="34" charset="0"/>
              </a:rPr>
              <a:t>Data Partition – Training, OOT and Testing</a:t>
            </a:r>
          </a:p>
        </p:txBody>
      </p:sp>
      <p:sp>
        <p:nvSpPr>
          <p:cNvPr id="38" name="TextBox 37">
            <a:extLst>
              <a:ext uri="{FF2B5EF4-FFF2-40B4-BE49-F238E27FC236}">
                <a16:creationId xmlns:a16="http://schemas.microsoft.com/office/drawing/2014/main" id="{B1B7A409-26DF-4745-9A6F-3A2D9FBDA3B2}"/>
              </a:ext>
            </a:extLst>
          </p:cNvPr>
          <p:cNvSpPr txBox="1"/>
          <p:nvPr/>
        </p:nvSpPr>
        <p:spPr>
          <a:xfrm>
            <a:off x="10551344" y="3080261"/>
            <a:ext cx="1921397" cy="707886"/>
          </a:xfrm>
          <a:prstGeom prst="rect">
            <a:avLst/>
          </a:prstGeom>
          <a:noFill/>
        </p:spPr>
        <p:txBody>
          <a:bodyPr wrap="square" rtlCol="0">
            <a:spAutoFit/>
          </a:bodyPr>
          <a:lstStyle/>
          <a:p>
            <a:pPr marL="115888" indent="-115888">
              <a:buFont typeface="Arial" panose="020B0604020202020204" pitchFamily="34" charset="0"/>
              <a:buChar char="•"/>
            </a:pPr>
            <a:r>
              <a:rPr lang="en-US" sz="2000" dirty="0">
                <a:solidFill>
                  <a:schemeClr val="bg1">
                    <a:lumMod val="50000"/>
                  </a:schemeClr>
                </a:solidFill>
                <a:latin typeface="Segoe UI" panose="020B0502040204020203" pitchFamily="34" charset="0"/>
                <a:cs typeface="Segoe UI" panose="020B0502040204020203" pitchFamily="34" charset="0"/>
              </a:rPr>
              <a:t>Predictive Modeling</a:t>
            </a:r>
          </a:p>
        </p:txBody>
      </p:sp>
    </p:spTree>
    <p:extLst>
      <p:ext uri="{BB962C8B-B14F-4D97-AF65-F5344CB8AC3E}">
        <p14:creationId xmlns:p14="http://schemas.microsoft.com/office/powerpoint/2010/main" val="748108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lose up of a map&#10;&#10;Description generated with very high confidence">
            <a:extLst>
              <a:ext uri="{FF2B5EF4-FFF2-40B4-BE49-F238E27FC236}">
                <a16:creationId xmlns:a16="http://schemas.microsoft.com/office/drawing/2014/main" id="{E26C0413-4EC2-4CC1-8903-FAB6A00C2CFC}"/>
              </a:ext>
            </a:extLst>
          </p:cNvPr>
          <p:cNvPicPr/>
          <p:nvPr/>
        </p:nvPicPr>
        <p:blipFill rotWithShape="1">
          <a:blip r:embed="rId2"/>
          <a:srcRect l="32800" r="-1" b="-1"/>
          <a:stretch/>
        </p:blipFill>
        <p:spPr>
          <a:xfrm>
            <a:off x="7022191" y="501451"/>
            <a:ext cx="5098027" cy="585509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cxnSp>
        <p:nvCxnSpPr>
          <p:cNvPr id="18" name="Straight Arrow Connector 13">
            <a:extLst>
              <a:ext uri="{FF2B5EF4-FFF2-40B4-BE49-F238E27FC236}">
                <a16:creationId xmlns:a16="http://schemas.microsoft.com/office/drawing/2014/main" id="{E4A809D5-3600-46D4-A466-67F2349A54FB}"/>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4C6ABF4-2B60-41E6-A665-78B12DF15F5F}"/>
              </a:ext>
            </a:extLst>
          </p:cNvPr>
          <p:cNvSpPr>
            <a:spLocks noGrp="1"/>
          </p:cNvSpPr>
          <p:nvPr>
            <p:ph type="title"/>
          </p:nvPr>
        </p:nvSpPr>
        <p:spPr>
          <a:xfrm>
            <a:off x="655320" y="365125"/>
            <a:ext cx="5120114" cy="1692794"/>
          </a:xfrm>
        </p:spPr>
        <p:txBody>
          <a:bodyPr>
            <a:normAutofit/>
          </a:bodyPr>
          <a:lstStyle/>
          <a:p>
            <a:r>
              <a:rPr lang="en-US"/>
              <a:t>Data Description</a:t>
            </a:r>
            <a:endParaRPr lang="en-US" dirty="0"/>
          </a:p>
        </p:txBody>
      </p:sp>
      <p:sp>
        <p:nvSpPr>
          <p:cNvPr id="3" name="Content Placeholder 2">
            <a:extLst>
              <a:ext uri="{FF2B5EF4-FFF2-40B4-BE49-F238E27FC236}">
                <a16:creationId xmlns:a16="http://schemas.microsoft.com/office/drawing/2014/main" id="{08B0D338-1588-426C-BD21-20272F7C406C}"/>
              </a:ext>
            </a:extLst>
          </p:cNvPr>
          <p:cNvSpPr>
            <a:spLocks noGrp="1"/>
          </p:cNvSpPr>
          <p:nvPr>
            <p:ph idx="1"/>
          </p:nvPr>
        </p:nvSpPr>
        <p:spPr>
          <a:xfrm>
            <a:off x="369257" y="2581590"/>
            <a:ext cx="7142958" cy="1547958"/>
          </a:xfrm>
        </p:spPr>
        <p:txBody>
          <a:bodyPr>
            <a:normAutofit fontScale="85000" lnSpcReduction="10000"/>
          </a:bodyPr>
          <a:lstStyle/>
          <a:p>
            <a:r>
              <a:rPr lang="en-US" sz="2400" dirty="0"/>
              <a:t>One year of credit card transaction data for Gov. Agency</a:t>
            </a:r>
          </a:p>
          <a:p>
            <a:r>
              <a:rPr lang="en-US" sz="2400" dirty="0"/>
              <a:t>96,707 sample transaction labeled with fraud/not fraud</a:t>
            </a:r>
          </a:p>
          <a:p>
            <a:r>
              <a:rPr lang="en-US" sz="2400" dirty="0"/>
              <a:t>6.26 MB and 10 columns</a:t>
            </a:r>
          </a:p>
          <a:p>
            <a:r>
              <a:rPr lang="en-US" sz="2400" dirty="0"/>
              <a:t>The data contains following information:</a:t>
            </a:r>
          </a:p>
        </p:txBody>
      </p:sp>
      <p:sp>
        <p:nvSpPr>
          <p:cNvPr id="6" name="TextBox 5">
            <a:extLst>
              <a:ext uri="{FF2B5EF4-FFF2-40B4-BE49-F238E27FC236}">
                <a16:creationId xmlns:a16="http://schemas.microsoft.com/office/drawing/2014/main" id="{9AB8F23C-B81D-6B4D-8006-821FBF05183D}"/>
              </a:ext>
            </a:extLst>
          </p:cNvPr>
          <p:cNvSpPr txBox="1"/>
          <p:nvPr/>
        </p:nvSpPr>
        <p:spPr>
          <a:xfrm>
            <a:off x="655320" y="4211348"/>
            <a:ext cx="3766280" cy="1938992"/>
          </a:xfrm>
          <a:prstGeom prst="rect">
            <a:avLst/>
          </a:prstGeom>
          <a:noFill/>
        </p:spPr>
        <p:txBody>
          <a:bodyPr wrap="square" numCol="1" rtlCol="0">
            <a:spAutoFit/>
          </a:bodyPr>
          <a:lstStyle/>
          <a:p>
            <a:pPr marL="742950" lvl="1" indent="-285750">
              <a:buFont typeface="Arial" panose="020B0604020202020204" pitchFamily="34" charset="0"/>
              <a:buChar char="•"/>
            </a:pPr>
            <a:r>
              <a:rPr lang="en-US" sz="2000" dirty="0">
                <a:solidFill>
                  <a:schemeClr val="bg2">
                    <a:lumMod val="50000"/>
                  </a:schemeClr>
                </a:solidFill>
                <a:latin typeface="Segoe UI" panose="020B0502040204020203" pitchFamily="34" charset="0"/>
              </a:rPr>
              <a:t>Card number</a:t>
            </a:r>
          </a:p>
          <a:p>
            <a:pPr marL="742950" lvl="1" indent="-285750">
              <a:buFont typeface="Arial" panose="020B0604020202020204" pitchFamily="34" charset="0"/>
              <a:buChar char="•"/>
            </a:pPr>
            <a:r>
              <a:rPr lang="en-US" sz="2000" dirty="0">
                <a:solidFill>
                  <a:schemeClr val="bg2">
                    <a:lumMod val="50000"/>
                  </a:schemeClr>
                </a:solidFill>
                <a:latin typeface="Segoe UI" panose="020B0502040204020203" pitchFamily="34" charset="0"/>
              </a:rPr>
              <a:t>Date of transaction</a:t>
            </a:r>
          </a:p>
          <a:p>
            <a:pPr marL="742950" lvl="1" indent="-285750">
              <a:buFont typeface="Arial" panose="020B0604020202020204" pitchFamily="34" charset="0"/>
              <a:buChar char="•"/>
            </a:pPr>
            <a:r>
              <a:rPr lang="en-US" sz="2000" dirty="0">
                <a:solidFill>
                  <a:schemeClr val="bg2">
                    <a:lumMod val="50000"/>
                  </a:schemeClr>
                </a:solidFill>
                <a:latin typeface="Segoe UI" panose="020B0502040204020203" pitchFamily="34" charset="0"/>
              </a:rPr>
              <a:t>Merchant number</a:t>
            </a:r>
          </a:p>
          <a:p>
            <a:pPr marL="742950" lvl="1" indent="-285750">
              <a:buFont typeface="Arial" panose="020B0604020202020204" pitchFamily="34" charset="0"/>
              <a:buChar char="•"/>
            </a:pPr>
            <a:r>
              <a:rPr lang="en-US" sz="2000" dirty="0">
                <a:solidFill>
                  <a:schemeClr val="bg2">
                    <a:lumMod val="50000"/>
                  </a:schemeClr>
                </a:solidFill>
                <a:latin typeface="Segoe UI" panose="020B0502040204020203" pitchFamily="34" charset="0"/>
              </a:rPr>
              <a:t>Merchant description</a:t>
            </a:r>
          </a:p>
          <a:p>
            <a:pPr marL="742950" lvl="1" indent="-285750">
              <a:buFont typeface="Arial" panose="020B0604020202020204" pitchFamily="34" charset="0"/>
              <a:buChar char="•"/>
            </a:pPr>
            <a:r>
              <a:rPr lang="en-US" sz="2000" dirty="0">
                <a:solidFill>
                  <a:schemeClr val="bg2">
                    <a:lumMod val="50000"/>
                  </a:schemeClr>
                </a:solidFill>
                <a:latin typeface="Segoe UI" panose="020B0502040204020203" pitchFamily="34" charset="0"/>
              </a:rPr>
              <a:t>Merchant state</a:t>
            </a:r>
          </a:p>
          <a:p>
            <a:endParaRPr lang="en-US" sz="2000" dirty="0"/>
          </a:p>
        </p:txBody>
      </p:sp>
      <p:sp>
        <p:nvSpPr>
          <p:cNvPr id="7" name="TextBox 6">
            <a:extLst>
              <a:ext uri="{FF2B5EF4-FFF2-40B4-BE49-F238E27FC236}">
                <a16:creationId xmlns:a16="http://schemas.microsoft.com/office/drawing/2014/main" id="{5F308533-D339-8F48-918E-B025FDAC4D49}"/>
              </a:ext>
            </a:extLst>
          </p:cNvPr>
          <p:cNvSpPr txBox="1"/>
          <p:nvPr/>
        </p:nvSpPr>
        <p:spPr>
          <a:xfrm>
            <a:off x="3940736" y="4129548"/>
            <a:ext cx="3012363" cy="1938992"/>
          </a:xfrm>
          <a:prstGeom prst="rect">
            <a:avLst/>
          </a:prstGeom>
          <a:noFill/>
        </p:spPr>
        <p:txBody>
          <a:bodyPr wrap="none" rtlCol="0">
            <a:spAutoFit/>
          </a:bodyPr>
          <a:lstStyle/>
          <a:p>
            <a:pPr lvl="1"/>
            <a:r>
              <a:rPr lang="en-US" sz="2000" dirty="0"/>
              <a:t>	</a:t>
            </a:r>
          </a:p>
          <a:p>
            <a:pPr marL="742950" lvl="1" indent="-285750">
              <a:buFont typeface="Arial" panose="020B0604020202020204" pitchFamily="34" charset="0"/>
              <a:buChar char="•"/>
            </a:pPr>
            <a:r>
              <a:rPr lang="en-US" sz="2000" dirty="0">
                <a:solidFill>
                  <a:schemeClr val="bg2">
                    <a:lumMod val="50000"/>
                  </a:schemeClr>
                </a:solidFill>
                <a:latin typeface="Segoe UI" panose="020B0502040204020203" pitchFamily="34" charset="0"/>
              </a:rPr>
              <a:t>Merchant zip	</a:t>
            </a:r>
          </a:p>
          <a:p>
            <a:pPr marL="742950" lvl="1" indent="-285750">
              <a:buFont typeface="Arial" panose="020B0604020202020204" pitchFamily="34" charset="0"/>
              <a:buChar char="•"/>
            </a:pPr>
            <a:r>
              <a:rPr lang="en-US" sz="2000" dirty="0">
                <a:solidFill>
                  <a:schemeClr val="bg2">
                    <a:lumMod val="50000"/>
                  </a:schemeClr>
                </a:solidFill>
                <a:latin typeface="Segoe UI" panose="020B0502040204020203" pitchFamily="34" charset="0"/>
              </a:rPr>
              <a:t>Transaction type	 </a:t>
            </a:r>
          </a:p>
          <a:p>
            <a:pPr marL="742950" lvl="1" indent="-285750">
              <a:buFont typeface="Arial" panose="020B0604020202020204" pitchFamily="34" charset="0"/>
              <a:buChar char="•"/>
            </a:pPr>
            <a:r>
              <a:rPr lang="en-US" sz="2000" dirty="0">
                <a:solidFill>
                  <a:schemeClr val="bg2">
                    <a:lumMod val="50000"/>
                  </a:schemeClr>
                </a:solidFill>
                <a:latin typeface="Segoe UI" panose="020B0502040204020203" pitchFamily="34" charset="0"/>
              </a:rPr>
              <a:t>Transaction amount</a:t>
            </a:r>
          </a:p>
          <a:p>
            <a:pPr marL="742950" lvl="1" indent="-285750">
              <a:buFont typeface="Arial" panose="020B0604020202020204" pitchFamily="34" charset="0"/>
              <a:buChar char="•"/>
            </a:pPr>
            <a:r>
              <a:rPr lang="en-US" sz="2000" dirty="0">
                <a:solidFill>
                  <a:schemeClr val="bg2">
                    <a:lumMod val="50000"/>
                  </a:schemeClr>
                </a:solidFill>
                <a:latin typeface="Segoe UI" panose="020B0502040204020203" pitchFamily="34" charset="0"/>
              </a:rPr>
              <a:t>Fraud label</a:t>
            </a:r>
          </a:p>
          <a:p>
            <a:endParaRPr lang="en-US" sz="2000" dirty="0"/>
          </a:p>
        </p:txBody>
      </p:sp>
    </p:spTree>
    <p:extLst>
      <p:ext uri="{BB962C8B-B14F-4D97-AF65-F5344CB8AC3E}">
        <p14:creationId xmlns:p14="http://schemas.microsoft.com/office/powerpoint/2010/main" val="42130077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AF438-2BF8-4C6B-A6A6-ACCF4AE7491B}"/>
              </a:ext>
            </a:extLst>
          </p:cNvPr>
          <p:cNvSpPr>
            <a:spLocks noGrp="1"/>
          </p:cNvSpPr>
          <p:nvPr>
            <p:ph type="title"/>
          </p:nvPr>
        </p:nvSpPr>
        <p:spPr/>
        <p:txBody>
          <a:bodyPr/>
          <a:lstStyle/>
          <a:p>
            <a:r>
              <a:rPr lang="en-US" dirty="0"/>
              <a:t>Data Visualization</a:t>
            </a:r>
          </a:p>
        </p:txBody>
      </p:sp>
      <p:pic>
        <p:nvPicPr>
          <p:cNvPr id="5" name="Picture 4">
            <a:extLst>
              <a:ext uri="{FF2B5EF4-FFF2-40B4-BE49-F238E27FC236}">
                <a16:creationId xmlns:a16="http://schemas.microsoft.com/office/drawing/2014/main" id="{A599C5E8-EC76-2143-8FA1-AA701E223C51}"/>
              </a:ext>
            </a:extLst>
          </p:cNvPr>
          <p:cNvPicPr>
            <a:picLocks noChangeAspect="1"/>
          </p:cNvPicPr>
          <p:nvPr/>
        </p:nvPicPr>
        <p:blipFill rotWithShape="1">
          <a:blip r:embed="rId2">
            <a:extLst>
              <a:ext uri="{28A0092B-C50C-407E-A947-70E740481C1C}">
                <a14:useLocalDpi xmlns:a14="http://schemas.microsoft.com/office/drawing/2010/main" val="0"/>
              </a:ext>
            </a:extLst>
          </a:blip>
          <a:srcRect l="2739" t="10967" r="2616" b="8387"/>
          <a:stretch/>
        </p:blipFill>
        <p:spPr>
          <a:xfrm>
            <a:off x="988142" y="1021505"/>
            <a:ext cx="10365658" cy="5364548"/>
          </a:xfrm>
          <a:prstGeom prst="rect">
            <a:avLst/>
          </a:prstGeom>
        </p:spPr>
      </p:pic>
    </p:spTree>
    <p:extLst>
      <p:ext uri="{BB962C8B-B14F-4D97-AF65-F5344CB8AC3E}">
        <p14:creationId xmlns:p14="http://schemas.microsoft.com/office/powerpoint/2010/main" val="859614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64945-BFB1-4BAB-9BB0-6DDBF534004F}"/>
              </a:ext>
            </a:extLst>
          </p:cNvPr>
          <p:cNvSpPr>
            <a:spLocks noGrp="1"/>
          </p:cNvSpPr>
          <p:nvPr>
            <p:ph type="title"/>
          </p:nvPr>
        </p:nvSpPr>
        <p:spPr/>
        <p:txBody>
          <a:bodyPr/>
          <a:lstStyle/>
          <a:p>
            <a:r>
              <a:rPr lang="en-US" dirty="0"/>
              <a:t>Data Cleaning</a:t>
            </a:r>
          </a:p>
        </p:txBody>
      </p:sp>
      <p:sp>
        <p:nvSpPr>
          <p:cNvPr id="3" name="Content Placeholder 2">
            <a:extLst>
              <a:ext uri="{FF2B5EF4-FFF2-40B4-BE49-F238E27FC236}">
                <a16:creationId xmlns:a16="http://schemas.microsoft.com/office/drawing/2014/main" id="{F7FBD240-27F2-4DB7-BEA0-D8D2A7F14D22}"/>
              </a:ext>
            </a:extLst>
          </p:cNvPr>
          <p:cNvSpPr>
            <a:spLocks noGrp="1"/>
          </p:cNvSpPr>
          <p:nvPr>
            <p:ph idx="1"/>
          </p:nvPr>
        </p:nvSpPr>
        <p:spPr>
          <a:xfrm>
            <a:off x="838200" y="1348297"/>
            <a:ext cx="10515600" cy="4351338"/>
          </a:xfrm>
        </p:spPr>
        <p:txBody>
          <a:bodyPr>
            <a:normAutofit fontScale="92500" lnSpcReduction="10000"/>
          </a:bodyPr>
          <a:lstStyle/>
          <a:p>
            <a:r>
              <a:rPr lang="en-US" dirty="0"/>
              <a:t>Three variables -- </a:t>
            </a:r>
            <a:r>
              <a:rPr lang="en-US" dirty="0" err="1"/>
              <a:t>merchnum</a:t>
            </a:r>
            <a:r>
              <a:rPr lang="en-US" dirty="0"/>
              <a:t>, </a:t>
            </a:r>
            <a:r>
              <a:rPr lang="en-US" dirty="0" err="1"/>
              <a:t>merch.state</a:t>
            </a:r>
            <a:r>
              <a:rPr lang="en-US" dirty="0"/>
              <a:t> and merch.zip are not 100% populated, with missing values and 0’s. </a:t>
            </a:r>
          </a:p>
          <a:p>
            <a:r>
              <a:rPr lang="en-US" dirty="0"/>
              <a:t>We assigned values to these fields based on </a:t>
            </a:r>
            <a:r>
              <a:rPr lang="en-US" dirty="0" err="1"/>
              <a:t>merch.description</a:t>
            </a:r>
            <a:r>
              <a:rPr lang="en-US" dirty="0"/>
              <a:t>. We considered records with different </a:t>
            </a:r>
            <a:r>
              <a:rPr lang="en-US" dirty="0" err="1"/>
              <a:t>merch.description</a:t>
            </a:r>
            <a:r>
              <a:rPr lang="en-US" dirty="0"/>
              <a:t> as different merchants, and assumed that each merchant should have a unique merchant number, be in one state, and only have one zip code. </a:t>
            </a:r>
          </a:p>
          <a:p>
            <a:r>
              <a:rPr lang="en-US" dirty="0"/>
              <a:t>We skipped missing values while counting linkages to create expert variables</a:t>
            </a:r>
          </a:p>
          <a:p>
            <a:r>
              <a:rPr lang="en-US" dirty="0"/>
              <a:t>Since all these three variables are categorical, we assigned unique values in these fields according to </a:t>
            </a:r>
            <a:r>
              <a:rPr lang="en-US" dirty="0" err="1"/>
              <a:t>merch.description</a:t>
            </a:r>
            <a:r>
              <a:rPr lang="en-US" dirty="0"/>
              <a:t>, and those values were designed to be quite different from other existing values</a:t>
            </a:r>
          </a:p>
        </p:txBody>
      </p:sp>
    </p:spTree>
    <p:extLst>
      <p:ext uri="{BB962C8B-B14F-4D97-AF65-F5344CB8AC3E}">
        <p14:creationId xmlns:p14="http://schemas.microsoft.com/office/powerpoint/2010/main" val="31423133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7FABB-9FF5-45EF-B63B-319E66F18193}"/>
              </a:ext>
            </a:extLst>
          </p:cNvPr>
          <p:cNvSpPr>
            <a:spLocks noGrp="1"/>
          </p:cNvSpPr>
          <p:nvPr>
            <p:ph type="title"/>
          </p:nvPr>
        </p:nvSpPr>
        <p:spPr/>
        <p:txBody>
          <a:bodyPr/>
          <a:lstStyle/>
          <a:p>
            <a:r>
              <a:rPr lang="en-US" dirty="0"/>
              <a:t>Expert Variable Creation</a:t>
            </a:r>
          </a:p>
        </p:txBody>
      </p:sp>
      <p:pic>
        <p:nvPicPr>
          <p:cNvPr id="80" name="Picture 79" descr="A picture containing vector graphics&#10;&#10;Description generated with very high confidence">
            <a:extLst>
              <a:ext uri="{FF2B5EF4-FFF2-40B4-BE49-F238E27FC236}">
                <a16:creationId xmlns:a16="http://schemas.microsoft.com/office/drawing/2014/main" id="{AEBC4A46-8AF2-4EEF-8D54-035043F156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122" y="1576496"/>
            <a:ext cx="4038563" cy="4038563"/>
          </a:xfrm>
          <a:prstGeom prst="rect">
            <a:avLst/>
          </a:prstGeom>
        </p:spPr>
      </p:pic>
      <p:pic>
        <p:nvPicPr>
          <p:cNvPr id="82" name="Picture 81" descr="A close up of text on a black background&#10;&#10;Description generated with high confidence">
            <a:extLst>
              <a:ext uri="{FF2B5EF4-FFF2-40B4-BE49-F238E27FC236}">
                <a16:creationId xmlns:a16="http://schemas.microsoft.com/office/drawing/2014/main" id="{9D493336-30C7-4EAC-B0C3-3616914740B2}"/>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886092" y="3869536"/>
            <a:ext cx="914400" cy="914400"/>
          </a:xfrm>
          <a:prstGeom prst="rect">
            <a:avLst/>
          </a:prstGeom>
        </p:spPr>
      </p:pic>
      <p:pic>
        <p:nvPicPr>
          <p:cNvPr id="84" name="Picture 83" descr="A close up of a device&#10;&#10;Description generated with high confidence">
            <a:extLst>
              <a:ext uri="{FF2B5EF4-FFF2-40B4-BE49-F238E27FC236}">
                <a16:creationId xmlns:a16="http://schemas.microsoft.com/office/drawing/2014/main" id="{5D9F58D4-FDFC-4E84-95EA-1F3F74E3E286}"/>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886092" y="2640436"/>
            <a:ext cx="914400" cy="914400"/>
          </a:xfrm>
          <a:prstGeom prst="rect">
            <a:avLst/>
          </a:prstGeom>
        </p:spPr>
      </p:pic>
      <p:pic>
        <p:nvPicPr>
          <p:cNvPr id="86" name="Picture 85" descr="A close up of a logo&#10;&#10;Description generated with high confidence">
            <a:extLst>
              <a:ext uri="{FF2B5EF4-FFF2-40B4-BE49-F238E27FC236}">
                <a16:creationId xmlns:a16="http://schemas.microsoft.com/office/drawing/2014/main" id="{5561FEC8-EDBC-4EAF-B096-D9F4F035916A}"/>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886092" y="1411336"/>
            <a:ext cx="914400" cy="914400"/>
          </a:xfrm>
          <a:prstGeom prst="rect">
            <a:avLst/>
          </a:prstGeom>
        </p:spPr>
      </p:pic>
      <p:pic>
        <p:nvPicPr>
          <p:cNvPr id="88" name="Picture 87" descr="A close up of a logo&#10;&#10;Description generated with very high confidence">
            <a:extLst>
              <a:ext uri="{FF2B5EF4-FFF2-40B4-BE49-F238E27FC236}">
                <a16:creationId xmlns:a16="http://schemas.microsoft.com/office/drawing/2014/main" id="{73BB7AC4-9BD3-45C9-9D25-D721E779C6C4}"/>
              </a:ext>
            </a:extLst>
          </p:cNvPr>
          <p:cNvPicPr>
            <a:picLocks noChangeAspect="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886092" y="5098637"/>
            <a:ext cx="914400" cy="914400"/>
          </a:xfrm>
          <a:prstGeom prst="rect">
            <a:avLst/>
          </a:prstGeom>
        </p:spPr>
      </p:pic>
      <p:sp>
        <p:nvSpPr>
          <p:cNvPr id="89" name="TextBox 88">
            <a:extLst>
              <a:ext uri="{FF2B5EF4-FFF2-40B4-BE49-F238E27FC236}">
                <a16:creationId xmlns:a16="http://schemas.microsoft.com/office/drawing/2014/main" id="{F47C80EB-FF2B-4E08-AD5A-0CB7F2F8BD19}"/>
              </a:ext>
            </a:extLst>
          </p:cNvPr>
          <p:cNvSpPr txBox="1"/>
          <p:nvPr/>
        </p:nvSpPr>
        <p:spPr>
          <a:xfrm>
            <a:off x="6096000" y="1347169"/>
            <a:ext cx="5653878" cy="923330"/>
          </a:xfrm>
          <a:prstGeom prst="rect">
            <a:avLst/>
          </a:prstGeom>
          <a:noFill/>
        </p:spPr>
        <p:txBody>
          <a:bodyPr wrap="square" rtlCol="0">
            <a:spAutoFit/>
          </a:bodyPr>
          <a:lstStyle/>
          <a:p>
            <a:pPr lvl="0"/>
            <a:r>
              <a:rPr lang="en-US" b="1" dirty="0">
                <a:solidFill>
                  <a:schemeClr val="bg2">
                    <a:lumMod val="50000"/>
                  </a:schemeClr>
                </a:solidFill>
                <a:latin typeface="Segoe UI" panose="020B0502040204020203" pitchFamily="34" charset="0"/>
                <a:cs typeface="Segoe UI" panose="020B0502040204020203" pitchFamily="34" charset="0"/>
              </a:rPr>
              <a:t>Type I</a:t>
            </a:r>
            <a:r>
              <a:rPr lang="en-US" dirty="0">
                <a:solidFill>
                  <a:schemeClr val="bg2">
                    <a:lumMod val="50000"/>
                  </a:schemeClr>
                </a:solidFill>
                <a:latin typeface="Segoe UI" panose="020B0502040204020203" pitchFamily="34" charset="0"/>
                <a:cs typeface="Segoe UI" panose="020B0502040204020203" pitchFamily="34" charset="0"/>
              </a:rPr>
              <a:t> variables are intended to capture unusual amounts of transaction, both at the card level and the merchant level</a:t>
            </a:r>
          </a:p>
        </p:txBody>
      </p:sp>
      <p:sp>
        <p:nvSpPr>
          <p:cNvPr id="90" name="TextBox 89">
            <a:extLst>
              <a:ext uri="{FF2B5EF4-FFF2-40B4-BE49-F238E27FC236}">
                <a16:creationId xmlns:a16="http://schemas.microsoft.com/office/drawing/2014/main" id="{5A67D14E-06BF-4DD9-B4F8-7E06875A24D0}"/>
              </a:ext>
            </a:extLst>
          </p:cNvPr>
          <p:cNvSpPr txBox="1"/>
          <p:nvPr/>
        </p:nvSpPr>
        <p:spPr>
          <a:xfrm>
            <a:off x="6096000" y="2607307"/>
            <a:ext cx="5653878" cy="923330"/>
          </a:xfrm>
          <a:prstGeom prst="rect">
            <a:avLst/>
          </a:prstGeom>
          <a:noFill/>
        </p:spPr>
        <p:txBody>
          <a:bodyPr wrap="square" rtlCol="0">
            <a:spAutoFit/>
          </a:bodyPr>
          <a:lstStyle/>
          <a:p>
            <a:pPr lvl="0"/>
            <a:r>
              <a:rPr lang="en-US" b="1" dirty="0">
                <a:solidFill>
                  <a:schemeClr val="bg2">
                    <a:lumMod val="50000"/>
                  </a:schemeClr>
                </a:solidFill>
                <a:latin typeface="Segoe UI" panose="020B0502040204020203" pitchFamily="34" charset="0"/>
                <a:cs typeface="Segoe UI" panose="020B0502040204020203" pitchFamily="34" charset="0"/>
              </a:rPr>
              <a:t>Type 2</a:t>
            </a:r>
            <a:r>
              <a:rPr lang="en-US" dirty="0">
                <a:solidFill>
                  <a:schemeClr val="bg2">
                    <a:lumMod val="50000"/>
                  </a:schemeClr>
                </a:solidFill>
                <a:latin typeface="Segoe UI" panose="020B0502040204020203" pitchFamily="34" charset="0"/>
                <a:cs typeface="Segoe UI" panose="020B0502040204020203" pitchFamily="34" charset="0"/>
              </a:rPr>
              <a:t> variables are intended to capture unusual transaction frequency during a set period of time, both at the card level and the merchant level</a:t>
            </a:r>
          </a:p>
        </p:txBody>
      </p:sp>
      <p:sp>
        <p:nvSpPr>
          <p:cNvPr id="91" name="TextBox 90">
            <a:extLst>
              <a:ext uri="{FF2B5EF4-FFF2-40B4-BE49-F238E27FC236}">
                <a16:creationId xmlns:a16="http://schemas.microsoft.com/office/drawing/2014/main" id="{6FDD890A-5D0A-411D-A874-0CA136127299}"/>
              </a:ext>
            </a:extLst>
          </p:cNvPr>
          <p:cNvSpPr txBox="1"/>
          <p:nvPr/>
        </p:nvSpPr>
        <p:spPr>
          <a:xfrm>
            <a:off x="6096000" y="5127582"/>
            <a:ext cx="5653878" cy="646331"/>
          </a:xfrm>
          <a:prstGeom prst="rect">
            <a:avLst/>
          </a:prstGeom>
          <a:noFill/>
        </p:spPr>
        <p:txBody>
          <a:bodyPr wrap="square" rtlCol="0">
            <a:spAutoFit/>
          </a:bodyPr>
          <a:lstStyle/>
          <a:p>
            <a:r>
              <a:rPr lang="en-US" b="1" dirty="0">
                <a:solidFill>
                  <a:schemeClr val="bg2">
                    <a:lumMod val="50000"/>
                  </a:schemeClr>
                </a:solidFill>
                <a:latin typeface="Segoe UI" panose="020B0502040204020203" pitchFamily="34" charset="0"/>
                <a:cs typeface="Segoe UI" panose="020B0502040204020203" pitchFamily="34" charset="0"/>
              </a:rPr>
              <a:t>Type 4</a:t>
            </a:r>
            <a:r>
              <a:rPr lang="en-US" dirty="0">
                <a:solidFill>
                  <a:schemeClr val="bg2">
                    <a:lumMod val="50000"/>
                  </a:schemeClr>
                </a:solidFill>
                <a:latin typeface="Segoe UI" panose="020B0502040204020203" pitchFamily="34" charset="0"/>
                <a:cs typeface="Segoe UI" panose="020B0502040204020203" pitchFamily="34" charset="0"/>
              </a:rPr>
              <a:t> are intended to catch card appearance pattern, either for a merchant or for a card holder.</a:t>
            </a:r>
          </a:p>
        </p:txBody>
      </p:sp>
      <p:sp>
        <p:nvSpPr>
          <p:cNvPr id="92" name="TextBox 91">
            <a:extLst>
              <a:ext uri="{FF2B5EF4-FFF2-40B4-BE49-F238E27FC236}">
                <a16:creationId xmlns:a16="http://schemas.microsoft.com/office/drawing/2014/main" id="{1462672A-83AA-44A2-B1B2-5DBCEDB33221}"/>
              </a:ext>
            </a:extLst>
          </p:cNvPr>
          <p:cNvSpPr txBox="1"/>
          <p:nvPr/>
        </p:nvSpPr>
        <p:spPr>
          <a:xfrm>
            <a:off x="6096000" y="3867445"/>
            <a:ext cx="5653878" cy="923330"/>
          </a:xfrm>
          <a:prstGeom prst="rect">
            <a:avLst/>
          </a:prstGeom>
          <a:noFill/>
        </p:spPr>
        <p:txBody>
          <a:bodyPr wrap="square" rtlCol="0">
            <a:spAutoFit/>
          </a:bodyPr>
          <a:lstStyle/>
          <a:p>
            <a:pPr lvl="0"/>
            <a:r>
              <a:rPr lang="en-US" b="1" dirty="0">
                <a:solidFill>
                  <a:schemeClr val="bg2">
                    <a:lumMod val="50000"/>
                  </a:schemeClr>
                </a:solidFill>
                <a:latin typeface="Segoe UI" panose="020B0502040204020203" pitchFamily="34" charset="0"/>
                <a:cs typeface="Segoe UI" panose="020B0502040204020203" pitchFamily="34" charset="0"/>
              </a:rPr>
              <a:t>Type 3</a:t>
            </a:r>
            <a:r>
              <a:rPr lang="en-US" dirty="0">
                <a:solidFill>
                  <a:schemeClr val="bg2">
                    <a:lumMod val="50000"/>
                  </a:schemeClr>
                </a:solidFill>
                <a:latin typeface="Segoe UI" panose="020B0502040204020203" pitchFamily="34" charset="0"/>
                <a:cs typeface="Segoe UI" panose="020B0502040204020203" pitchFamily="34" charset="0"/>
              </a:rPr>
              <a:t> are location related variables, which are intended to capture merchants with different zip codes and states in a set period of time.</a:t>
            </a:r>
          </a:p>
        </p:txBody>
      </p:sp>
    </p:spTree>
    <p:extLst>
      <p:ext uri="{BB962C8B-B14F-4D97-AF65-F5344CB8AC3E}">
        <p14:creationId xmlns:p14="http://schemas.microsoft.com/office/powerpoint/2010/main" val="23247143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CD653-82D7-4C66-A8D4-18336DB3470A}"/>
              </a:ext>
            </a:extLst>
          </p:cNvPr>
          <p:cNvSpPr>
            <a:spLocks noGrp="1"/>
          </p:cNvSpPr>
          <p:nvPr>
            <p:ph type="title"/>
          </p:nvPr>
        </p:nvSpPr>
        <p:spPr>
          <a:xfrm>
            <a:off x="838200" y="426560"/>
            <a:ext cx="10515600" cy="718895"/>
          </a:xfrm>
        </p:spPr>
        <p:txBody>
          <a:bodyPr>
            <a:normAutofit fontScale="90000"/>
          </a:bodyPr>
          <a:lstStyle/>
          <a:p>
            <a:r>
              <a:rPr lang="en-US" dirty="0"/>
              <a:t>Feature Selection - KS &amp; Lasso</a:t>
            </a:r>
            <a:br>
              <a:rPr lang="en-US" dirty="0"/>
            </a:br>
            <a:endParaRPr lang="en-US" dirty="0"/>
          </a:p>
        </p:txBody>
      </p:sp>
      <p:pic>
        <p:nvPicPr>
          <p:cNvPr id="1026" name="Picture 2" descr="https://lh6.googleusercontent.com/AAzdAcKlShaLJhulwrq_S92OqwZAsh9B7ZqwHkERWdPwwvVlD8X2d8wq7g5edjkuVie-y3YziyMj6vtwJi6WV3x160GqU833j4qtYFn31x1sRb0fuODtFyXr017C-QSQ4AzHdqgW0j8">
            <a:extLst>
              <a:ext uri="{FF2B5EF4-FFF2-40B4-BE49-F238E27FC236}">
                <a16:creationId xmlns:a16="http://schemas.microsoft.com/office/drawing/2014/main" id="{0936ACEC-EB5F-47E6-BE88-580EF867FE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7535" y="1266971"/>
            <a:ext cx="6648450" cy="390525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5F42DF7-25DC-4825-B328-3440C411958E}"/>
              </a:ext>
            </a:extLst>
          </p:cNvPr>
          <p:cNvSpPr/>
          <p:nvPr/>
        </p:nvSpPr>
        <p:spPr>
          <a:xfrm>
            <a:off x="2349985" y="5508110"/>
            <a:ext cx="6096000" cy="923330"/>
          </a:xfrm>
          <a:prstGeom prst="rect">
            <a:avLst/>
          </a:prstGeom>
        </p:spPr>
        <p:txBody>
          <a:bodyPr>
            <a:spAutoFit/>
          </a:bodyPr>
          <a:lstStyle/>
          <a:p>
            <a:r>
              <a:rPr lang="en-US" dirty="0">
                <a:solidFill>
                  <a:srgbClr val="000000"/>
                </a:solidFill>
                <a:latin typeface="Arial" panose="020B0604020202020204" pitchFamily="34" charset="0"/>
              </a:rPr>
              <a:t>130 variables →→ 40 variables →→ 25 variables</a:t>
            </a:r>
            <a:endParaRPr lang="en-US" dirty="0"/>
          </a:p>
          <a:p>
            <a:br>
              <a:rPr lang="en-US" dirty="0"/>
            </a:br>
            <a:endParaRPr lang="en-US" dirty="0"/>
          </a:p>
        </p:txBody>
      </p:sp>
      <p:sp>
        <p:nvSpPr>
          <p:cNvPr id="5" name="Rectangle 4">
            <a:extLst>
              <a:ext uri="{FF2B5EF4-FFF2-40B4-BE49-F238E27FC236}">
                <a16:creationId xmlns:a16="http://schemas.microsoft.com/office/drawing/2014/main" id="{E8FBD14F-8443-48DE-8798-31247DAAD0B7}"/>
              </a:ext>
            </a:extLst>
          </p:cNvPr>
          <p:cNvSpPr/>
          <p:nvPr/>
        </p:nvSpPr>
        <p:spPr>
          <a:xfrm>
            <a:off x="4185765" y="5172221"/>
            <a:ext cx="6096000" cy="923330"/>
          </a:xfrm>
          <a:prstGeom prst="rect">
            <a:avLst/>
          </a:prstGeom>
        </p:spPr>
        <p:txBody>
          <a:bodyPr>
            <a:spAutoFit/>
          </a:bodyPr>
          <a:lstStyle/>
          <a:p>
            <a:r>
              <a:rPr lang="en-US" b="1" dirty="0">
                <a:solidFill>
                  <a:srgbClr val="000000"/>
                </a:solidFill>
                <a:latin typeface="Arial" panose="020B0604020202020204" pitchFamily="34" charset="0"/>
              </a:rPr>
              <a:t>KS</a:t>
            </a:r>
            <a:r>
              <a:rPr lang="en-US" dirty="0"/>
              <a:t>					</a:t>
            </a:r>
            <a:r>
              <a:rPr lang="en-US" b="1" dirty="0">
                <a:solidFill>
                  <a:srgbClr val="000000"/>
                </a:solidFill>
                <a:latin typeface="Arial" panose="020B0604020202020204" pitchFamily="34" charset="0"/>
              </a:rPr>
              <a:t>Lasso</a:t>
            </a:r>
            <a:endParaRPr lang="en-US" dirty="0"/>
          </a:p>
          <a:p>
            <a:br>
              <a:rPr lang="en-US" dirty="0"/>
            </a:br>
            <a:endParaRPr lang="en-US" dirty="0"/>
          </a:p>
        </p:txBody>
      </p:sp>
    </p:spTree>
    <p:extLst>
      <p:ext uri="{BB962C8B-B14F-4D97-AF65-F5344CB8AC3E}">
        <p14:creationId xmlns:p14="http://schemas.microsoft.com/office/powerpoint/2010/main" val="18782904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419</TotalTime>
  <Words>652</Words>
  <Application>Microsoft Office PowerPoint</Application>
  <PresentationFormat>Widescreen</PresentationFormat>
  <Paragraphs>101</Paragraphs>
  <Slides>21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21</vt:i4>
      </vt:variant>
    </vt:vector>
  </HeadingPairs>
  <TitlesOfParts>
    <vt:vector size="32" baseType="lpstr">
      <vt:lpstr>等线</vt:lpstr>
      <vt:lpstr>Arial</vt:lpstr>
      <vt:lpstr>Calibri</vt:lpstr>
      <vt:lpstr>Calibri Light</vt:lpstr>
      <vt:lpstr>Gill Sans</vt:lpstr>
      <vt:lpstr>Lato</vt:lpstr>
      <vt:lpstr>Lato Light</vt:lpstr>
      <vt:lpstr>Raleway</vt:lpstr>
      <vt:lpstr>Segoe UI</vt:lpstr>
      <vt:lpstr>Office Theme</vt:lpstr>
      <vt:lpstr>Streamline</vt:lpstr>
      <vt:lpstr>Credit Card Fraud Analytics</vt:lpstr>
      <vt:lpstr>Executive Summary</vt:lpstr>
      <vt:lpstr>Problem Statement</vt:lpstr>
      <vt:lpstr>Process Overview</vt:lpstr>
      <vt:lpstr>Data Description</vt:lpstr>
      <vt:lpstr>Data Visualization</vt:lpstr>
      <vt:lpstr>Data Cleaning</vt:lpstr>
      <vt:lpstr>Expert Variable Creation</vt:lpstr>
      <vt:lpstr>Feature Selection - KS &amp; Lasso </vt:lpstr>
      <vt:lpstr>Gini Index – Variable Importance</vt:lpstr>
      <vt:lpstr>FDR at 2% for Different Models</vt:lpstr>
      <vt:lpstr>Variable Importance based on Bootstrap Forest</vt:lpstr>
      <vt:lpstr>ROC Curve – Bootstrap forest</vt:lpstr>
      <vt:lpstr>Neural Network (Nodes: 25, 10)</vt:lpstr>
      <vt:lpstr>Bin Table</vt:lpstr>
      <vt:lpstr>Conclusion</vt:lpstr>
      <vt:lpstr>Business Insights</vt:lpstr>
      <vt:lpstr>Business Insight</vt:lpstr>
      <vt:lpstr>Thank You!</vt:lpstr>
      <vt:lpstr>Q&amp;A</vt:lpstr>
      <vt:lpstr>Expert Variable Creation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Fraud Analytics</dc:title>
  <dc:creator>Alok Abhishek</dc:creator>
  <cp:lastModifiedBy>Alok Abhishek</cp:lastModifiedBy>
  <cp:revision>70</cp:revision>
  <dcterms:created xsi:type="dcterms:W3CDTF">2018-05-01T00:18:05Z</dcterms:created>
  <dcterms:modified xsi:type="dcterms:W3CDTF">2018-05-04T01:28:43Z</dcterms:modified>
</cp:coreProperties>
</file>

<file path=docProps/thumbnail.jpeg>
</file>